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7" r:id="rId3"/>
    <p:sldId id="258" r:id="rId4"/>
    <p:sldId id="259" r:id="rId5"/>
    <p:sldId id="261" r:id="rId6"/>
    <p:sldId id="263" r:id="rId7"/>
    <p:sldId id="264" r:id="rId8"/>
    <p:sldId id="265" r:id="rId9"/>
    <p:sldId id="262" r:id="rId10"/>
    <p:sldId id="266" r:id="rId11"/>
    <p:sldId id="267" r:id="rId12"/>
    <p:sldId id="268" r:id="rId13"/>
    <p:sldId id="269" r:id="rId14"/>
    <p:sldId id="260" r:id="rId15"/>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86013" autoAdjust="0"/>
  </p:normalViewPr>
  <p:slideViewPr>
    <p:cSldViewPr snapToGrid="0">
      <p:cViewPr varScale="1">
        <p:scale>
          <a:sx n="99" d="100"/>
          <a:sy n="99" d="100"/>
        </p:scale>
        <p:origin x="102" y="210"/>
      </p:cViewPr>
      <p:guideLst/>
    </p:cSldViewPr>
  </p:slideViewPr>
  <p:notesTextViewPr>
    <p:cViewPr>
      <p:scale>
        <a:sx n="3" d="2"/>
        <a:sy n="3" d="2"/>
      </p:scale>
      <p:origin x="0" y="-39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jpe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A93C97-0554-4019-A160-B6B04C165DF7}" type="datetimeFigureOut">
              <a:rPr lang="nl-NL" smtClean="0"/>
              <a:t>18-11-19</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05E110-D463-46B4-A12C-3ED694BE6913}" type="slidenum">
              <a:rPr lang="nl-NL" smtClean="0"/>
              <a:t>‹#›</a:t>
            </a:fld>
            <a:endParaRPr lang="nl-NL"/>
          </a:p>
        </p:txBody>
      </p:sp>
    </p:spTree>
    <p:extLst>
      <p:ext uri="{BB962C8B-B14F-4D97-AF65-F5344CB8AC3E}">
        <p14:creationId xmlns:p14="http://schemas.microsoft.com/office/powerpoint/2010/main" val="1700152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dirty="0" err="1"/>
              <a:t>begint</a:t>
            </a:r>
            <a:r>
              <a:rPr lang="en-US" dirty="0"/>
              <a:t> met 0 want array </a:t>
            </a:r>
            <a:r>
              <a:rPr lang="en-US" dirty="0" err="1"/>
              <a:t>begint</a:t>
            </a:r>
            <a:r>
              <a:rPr lang="en-US" dirty="0"/>
              <a:t> </a:t>
            </a:r>
            <a:r>
              <a:rPr lang="en-US" dirty="0" err="1"/>
              <a:t>bij</a:t>
            </a:r>
            <a:r>
              <a:rPr lang="en-US" dirty="0"/>
              <a:t> 0)</a:t>
            </a:r>
            <a:endParaRPr lang="nl-NL" dirty="0"/>
          </a:p>
        </p:txBody>
      </p:sp>
      <p:sp>
        <p:nvSpPr>
          <p:cNvPr id="4" name="Slide Number Placeholder 3"/>
          <p:cNvSpPr>
            <a:spLocks noGrp="1"/>
          </p:cNvSpPr>
          <p:nvPr>
            <p:ph type="sldNum" sz="quarter" idx="10"/>
          </p:nvPr>
        </p:nvSpPr>
        <p:spPr/>
        <p:txBody>
          <a:bodyPr/>
          <a:lstStyle/>
          <a:p>
            <a:fld id="{BB05E110-D463-46B4-A12C-3ED694BE6913}" type="slidenum">
              <a:rPr lang="nl-NL" smtClean="0"/>
              <a:t>2</a:t>
            </a:fld>
            <a:endParaRPr lang="nl-NL"/>
          </a:p>
        </p:txBody>
      </p:sp>
    </p:spTree>
    <p:extLst>
      <p:ext uri="{BB962C8B-B14F-4D97-AF65-F5344CB8AC3E}">
        <p14:creationId xmlns:p14="http://schemas.microsoft.com/office/powerpoint/2010/main" val="18862053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C, C# </a:t>
            </a:r>
            <a:r>
              <a:rPr lang="en-US" dirty="0" err="1"/>
              <a:t>en</a:t>
            </a:r>
            <a:r>
              <a:rPr lang="en-US" dirty="0"/>
              <a:t> Ruby logo </a:t>
            </a:r>
            <a:r>
              <a:rPr lang="en-US" dirty="0" err="1"/>
              <a:t>moeten</a:t>
            </a:r>
            <a:r>
              <a:rPr lang="en-US" dirty="0"/>
              <a:t> </a:t>
            </a:r>
            <a:r>
              <a:rPr lang="en-US" dirty="0" err="1"/>
              <a:t>nog</a:t>
            </a:r>
            <a:r>
              <a:rPr lang="en-US" dirty="0"/>
              <a:t> </a:t>
            </a:r>
            <a:r>
              <a:rPr lang="en-US" dirty="0" err="1"/>
              <a:t>gepoetst</a:t>
            </a:r>
            <a:r>
              <a:rPr lang="en-US" dirty="0"/>
              <a:t> </a:t>
            </a:r>
            <a:r>
              <a:rPr lang="en-US" dirty="0" err="1"/>
              <a:t>worden</a:t>
            </a:r>
            <a:endParaRPr lang="en-US" dirty="0"/>
          </a:p>
          <a:p>
            <a:r>
              <a:rPr lang="en-US" dirty="0"/>
              <a:t>TODO: </a:t>
            </a:r>
            <a:r>
              <a:rPr lang="en-US" dirty="0" err="1"/>
              <a:t>animaties</a:t>
            </a:r>
            <a:r>
              <a:rPr lang="en-US" dirty="0"/>
              <a:t> </a:t>
            </a:r>
            <a:r>
              <a:rPr lang="en-US" dirty="0" err="1"/>
              <a:t>toevoegen</a:t>
            </a:r>
            <a:endParaRPr lang="en-US" dirty="0"/>
          </a:p>
          <a:p>
            <a:endParaRPr lang="en-US" dirty="0"/>
          </a:p>
        </p:txBody>
      </p:sp>
      <p:sp>
        <p:nvSpPr>
          <p:cNvPr id="4" name="Slide Number Placeholder 3"/>
          <p:cNvSpPr>
            <a:spLocks noGrp="1"/>
          </p:cNvSpPr>
          <p:nvPr>
            <p:ph type="sldNum" sz="quarter" idx="5"/>
          </p:nvPr>
        </p:nvSpPr>
        <p:spPr/>
        <p:txBody>
          <a:bodyPr/>
          <a:lstStyle/>
          <a:p>
            <a:fld id="{BB05E110-D463-46B4-A12C-3ED694BE6913}" type="slidenum">
              <a:rPr lang="nl-NL" smtClean="0"/>
              <a:t>11</a:t>
            </a:fld>
            <a:endParaRPr lang="nl-NL"/>
          </a:p>
        </p:txBody>
      </p:sp>
    </p:spTree>
    <p:extLst>
      <p:ext uri="{BB962C8B-B14F-4D97-AF65-F5344CB8AC3E}">
        <p14:creationId xmlns:p14="http://schemas.microsoft.com/office/powerpoint/2010/main" val="2246259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dirty="0" err="1"/>
              <a:t>tekst</a:t>
            </a:r>
            <a:r>
              <a:rPr lang="en-US" dirty="0"/>
              <a:t> </a:t>
            </a:r>
            <a:r>
              <a:rPr lang="en-US" dirty="0" err="1"/>
              <a:t>volgt</a:t>
            </a:r>
            <a:r>
              <a:rPr lang="en-US" dirty="0"/>
              <a:t>]</a:t>
            </a:r>
          </a:p>
        </p:txBody>
      </p:sp>
      <p:sp>
        <p:nvSpPr>
          <p:cNvPr id="4" name="Slide Number Placeholder 3"/>
          <p:cNvSpPr>
            <a:spLocks noGrp="1"/>
          </p:cNvSpPr>
          <p:nvPr>
            <p:ph type="sldNum" sz="quarter" idx="5"/>
          </p:nvPr>
        </p:nvSpPr>
        <p:spPr/>
        <p:txBody>
          <a:bodyPr/>
          <a:lstStyle/>
          <a:p>
            <a:fld id="{BB05E110-D463-46B4-A12C-3ED694BE6913}" type="slidenum">
              <a:rPr lang="nl-NL" smtClean="0"/>
              <a:t>12</a:t>
            </a:fld>
            <a:endParaRPr lang="nl-NL"/>
          </a:p>
        </p:txBody>
      </p:sp>
    </p:spTree>
    <p:extLst>
      <p:ext uri="{BB962C8B-B14F-4D97-AF65-F5344CB8AC3E}">
        <p14:creationId xmlns:p14="http://schemas.microsoft.com/office/powerpoint/2010/main" val="2532618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dirty="0" err="1"/>
              <a:t>tekst</a:t>
            </a:r>
            <a:r>
              <a:rPr lang="en-US" dirty="0"/>
              <a:t> </a:t>
            </a:r>
            <a:r>
              <a:rPr lang="en-US" dirty="0" err="1"/>
              <a:t>volgt</a:t>
            </a:r>
            <a:r>
              <a:rPr lang="en-US" dirty="0"/>
              <a:t>. </a:t>
            </a:r>
            <a:r>
              <a:rPr lang="en-US" dirty="0" err="1"/>
              <a:t>Strekking</a:t>
            </a:r>
            <a:r>
              <a:rPr lang="en-US" dirty="0"/>
              <a:t> is </a:t>
            </a:r>
            <a:r>
              <a:rPr lang="en-US" dirty="0" err="1"/>
              <a:t>dat</a:t>
            </a:r>
            <a:r>
              <a:rPr lang="en-US" dirty="0"/>
              <a:t> </a:t>
            </a:r>
            <a:r>
              <a:rPr lang="en-US" dirty="0" err="1"/>
              <a:t>deze</a:t>
            </a:r>
            <a:r>
              <a:rPr lang="en-US" dirty="0"/>
              <a:t> </a:t>
            </a:r>
            <a:r>
              <a:rPr lang="en-US" dirty="0" err="1"/>
              <a:t>en</a:t>
            </a:r>
            <a:r>
              <a:rPr lang="en-US" dirty="0"/>
              <a:t> </a:t>
            </a:r>
            <a:r>
              <a:rPr lang="en-US" dirty="0" err="1"/>
              <a:t>vorige</a:t>
            </a:r>
            <a:r>
              <a:rPr lang="en-US" dirty="0"/>
              <a:t> </a:t>
            </a:r>
            <a:r>
              <a:rPr lang="en-US" dirty="0" err="1"/>
              <a:t>dia</a:t>
            </a:r>
            <a:r>
              <a:rPr lang="en-US" dirty="0"/>
              <a:t> </a:t>
            </a:r>
            <a:r>
              <a:rPr lang="en-US" dirty="0" err="1"/>
              <a:t>conceptueel</a:t>
            </a:r>
            <a:r>
              <a:rPr lang="en-US" dirty="0"/>
              <a:t> </a:t>
            </a:r>
            <a:r>
              <a:rPr lang="en-US" dirty="0" err="1"/>
              <a:t>hetzelfde</a:t>
            </a:r>
            <a:r>
              <a:rPr lang="en-US" dirty="0"/>
              <a:t> </a:t>
            </a:r>
            <a:r>
              <a:rPr lang="en-US" dirty="0" err="1"/>
              <a:t>zijn</a:t>
            </a:r>
            <a:r>
              <a:rPr lang="en-US" dirty="0"/>
              <a:t>]</a:t>
            </a:r>
          </a:p>
        </p:txBody>
      </p:sp>
      <p:sp>
        <p:nvSpPr>
          <p:cNvPr id="4" name="Slide Number Placeholder 3"/>
          <p:cNvSpPr>
            <a:spLocks noGrp="1"/>
          </p:cNvSpPr>
          <p:nvPr>
            <p:ph type="sldNum" sz="quarter" idx="5"/>
          </p:nvPr>
        </p:nvSpPr>
        <p:spPr/>
        <p:txBody>
          <a:bodyPr/>
          <a:lstStyle/>
          <a:p>
            <a:fld id="{BB05E110-D463-46B4-A12C-3ED694BE6913}" type="slidenum">
              <a:rPr lang="nl-NL" smtClean="0"/>
              <a:t>13</a:t>
            </a:fld>
            <a:endParaRPr lang="nl-NL"/>
          </a:p>
        </p:txBody>
      </p:sp>
    </p:spTree>
    <p:extLst>
      <p:ext uri="{BB962C8B-B14F-4D97-AF65-F5344CB8AC3E}">
        <p14:creationId xmlns:p14="http://schemas.microsoft.com/office/powerpoint/2010/main" val="24163827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BB05E110-D463-46B4-A12C-3ED694BE6913}" type="slidenum">
              <a:rPr lang="nl-NL" smtClean="0"/>
              <a:t>14</a:t>
            </a:fld>
            <a:endParaRPr lang="nl-NL"/>
          </a:p>
        </p:txBody>
      </p:sp>
    </p:spTree>
    <p:extLst>
      <p:ext uri="{BB962C8B-B14F-4D97-AF65-F5344CB8AC3E}">
        <p14:creationId xmlns:p14="http://schemas.microsoft.com/office/powerpoint/2010/main" val="19073455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 is </a:t>
            </a:r>
            <a:r>
              <a:rPr lang="en-US" dirty="0" err="1"/>
              <a:t>programmeren</a:t>
            </a:r>
            <a:r>
              <a:rPr lang="en-US" dirty="0"/>
              <a:t>? </a:t>
            </a:r>
            <a:r>
              <a:rPr lang="en-US" dirty="0" err="1"/>
              <a:t>Ik</a:t>
            </a:r>
            <a:r>
              <a:rPr lang="en-US" dirty="0"/>
              <a:t> ben</a:t>
            </a:r>
            <a:r>
              <a:rPr lang="en-US" baseline="0" dirty="0"/>
              <a:t> </a:t>
            </a:r>
            <a:r>
              <a:rPr lang="en-US" baseline="0" dirty="0" err="1"/>
              <a:t>blij</a:t>
            </a:r>
            <a:r>
              <a:rPr lang="en-US" baseline="0" dirty="0"/>
              <a:t> </a:t>
            </a:r>
            <a:r>
              <a:rPr lang="en-US" baseline="0" dirty="0" err="1"/>
              <a:t>dat</a:t>
            </a:r>
            <a:r>
              <a:rPr lang="en-US" baseline="0" dirty="0"/>
              <a:t> je het </a:t>
            </a:r>
            <a:r>
              <a:rPr lang="en-US" baseline="0" dirty="0" err="1"/>
              <a:t>vraagt</a:t>
            </a:r>
            <a:r>
              <a:rPr lang="en-US" baseline="0" dirty="0"/>
              <a:t>.</a:t>
            </a:r>
          </a:p>
          <a:p>
            <a:r>
              <a:rPr lang="nl-NL" sz="1200" kern="1200" dirty="0">
                <a:solidFill>
                  <a:schemeClr val="tx1"/>
                </a:solidFill>
                <a:effectLst/>
                <a:latin typeface="+mn-lt"/>
                <a:ea typeface="+mn-ea"/>
                <a:cs typeface="+mn-cs"/>
              </a:rPr>
              <a:t>Om het in </a:t>
            </a:r>
            <a:r>
              <a:rPr lang="nl-NL" sz="1200" kern="1200" dirty="0" err="1">
                <a:solidFill>
                  <a:schemeClr val="tx1"/>
                </a:solidFill>
                <a:effectLst/>
                <a:latin typeface="+mn-lt"/>
                <a:ea typeface="+mn-ea"/>
                <a:cs typeface="+mn-cs"/>
              </a:rPr>
              <a:t>jip</a:t>
            </a:r>
            <a:r>
              <a:rPr lang="nl-NL" sz="1200" kern="1200" dirty="0">
                <a:solidFill>
                  <a:schemeClr val="tx1"/>
                </a:solidFill>
                <a:effectLst/>
                <a:latin typeface="+mn-lt"/>
                <a:ea typeface="+mn-ea"/>
                <a:cs typeface="+mn-cs"/>
              </a:rPr>
              <a:t>-en-</a:t>
            </a:r>
            <a:r>
              <a:rPr lang="nl-NL" sz="1200" kern="1200" dirty="0" err="1">
                <a:solidFill>
                  <a:schemeClr val="tx1"/>
                </a:solidFill>
                <a:effectLst/>
                <a:latin typeface="+mn-lt"/>
                <a:ea typeface="+mn-ea"/>
                <a:cs typeface="+mn-cs"/>
              </a:rPr>
              <a:t>janneketaal</a:t>
            </a:r>
            <a:r>
              <a:rPr lang="nl-NL" sz="1200" kern="1200" dirty="0">
                <a:solidFill>
                  <a:schemeClr val="tx1"/>
                </a:solidFill>
                <a:effectLst/>
                <a:latin typeface="+mn-lt"/>
                <a:ea typeface="+mn-ea"/>
                <a:cs typeface="+mn-cs"/>
              </a:rPr>
              <a:t> en zwaar ongenuanceerd uit te leggen: het ding in de computer dat het leeuwendeel van het rekenwerk doet, is de CPU.</a:t>
            </a:r>
            <a:endParaRPr lang="nl-NL" dirty="0"/>
          </a:p>
        </p:txBody>
      </p:sp>
      <p:sp>
        <p:nvSpPr>
          <p:cNvPr id="4" name="Slide Number Placeholder 3"/>
          <p:cNvSpPr>
            <a:spLocks noGrp="1"/>
          </p:cNvSpPr>
          <p:nvPr>
            <p:ph type="sldNum" sz="quarter" idx="10"/>
          </p:nvPr>
        </p:nvSpPr>
        <p:spPr/>
        <p:txBody>
          <a:bodyPr/>
          <a:lstStyle/>
          <a:p>
            <a:fld id="{BB05E110-D463-46B4-A12C-3ED694BE6913}" type="slidenum">
              <a:rPr lang="nl-NL" smtClean="0"/>
              <a:t>3</a:t>
            </a:fld>
            <a:endParaRPr lang="nl-NL"/>
          </a:p>
        </p:txBody>
      </p:sp>
    </p:spTree>
    <p:extLst>
      <p:ext uri="{BB962C8B-B14F-4D97-AF65-F5344CB8AC3E}">
        <p14:creationId xmlns:p14="http://schemas.microsoft.com/office/powerpoint/2010/main" val="2538586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sz="1200" kern="1200" dirty="0">
                <a:solidFill>
                  <a:schemeClr val="tx1"/>
                </a:solidFill>
                <a:effectLst/>
                <a:latin typeface="+mn-lt"/>
                <a:ea typeface="+mn-ea"/>
                <a:cs typeface="+mn-cs"/>
              </a:rPr>
              <a:t>Dit is in principe een steen, waar elektriciteit in zit.</a:t>
            </a:r>
          </a:p>
          <a:p>
            <a:r>
              <a:rPr lang="en-US" sz="1200" kern="1200" dirty="0">
                <a:solidFill>
                  <a:schemeClr val="tx1"/>
                </a:solidFill>
                <a:effectLst/>
                <a:latin typeface="+mn-lt"/>
                <a:ea typeface="+mn-ea"/>
                <a:cs typeface="+mn-cs"/>
              </a:rPr>
              <a:t>(</a:t>
            </a:r>
            <a:r>
              <a:rPr lang="en-US" sz="1200" kern="1200" baseline="0" dirty="0" err="1">
                <a:solidFill>
                  <a:schemeClr val="tx1"/>
                </a:solidFill>
                <a:effectLst/>
                <a:latin typeface="+mn-lt"/>
                <a:ea typeface="+mn-ea"/>
                <a:cs typeface="+mn-cs"/>
              </a:rPr>
              <a:t>steen</a:t>
            </a:r>
            <a:r>
              <a:rPr lang="en-US" sz="1200" kern="1200" baseline="0" dirty="0">
                <a:solidFill>
                  <a:schemeClr val="tx1"/>
                </a:solidFill>
                <a:effectLst/>
                <a:latin typeface="+mn-lt"/>
                <a:ea typeface="+mn-ea"/>
                <a:cs typeface="+mn-cs"/>
              </a:rPr>
              <a:t>, rock, The Rock)</a:t>
            </a:r>
            <a:endParaRPr lang="nl-NL" dirty="0"/>
          </a:p>
        </p:txBody>
      </p:sp>
      <p:sp>
        <p:nvSpPr>
          <p:cNvPr id="4" name="Slide Number Placeholder 3"/>
          <p:cNvSpPr>
            <a:spLocks noGrp="1"/>
          </p:cNvSpPr>
          <p:nvPr>
            <p:ph type="sldNum" sz="quarter" idx="10"/>
          </p:nvPr>
        </p:nvSpPr>
        <p:spPr/>
        <p:txBody>
          <a:bodyPr/>
          <a:lstStyle/>
          <a:p>
            <a:fld id="{BB05E110-D463-46B4-A12C-3ED694BE6913}" type="slidenum">
              <a:rPr lang="nl-NL" smtClean="0"/>
              <a:t>4</a:t>
            </a:fld>
            <a:endParaRPr lang="nl-NL"/>
          </a:p>
        </p:txBody>
      </p:sp>
    </p:spTree>
    <p:extLst>
      <p:ext uri="{BB962C8B-B14F-4D97-AF65-F5344CB8AC3E}">
        <p14:creationId xmlns:p14="http://schemas.microsoft.com/office/powerpoint/2010/main" val="2633969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sz="1200" kern="1200" dirty="0">
                <a:solidFill>
                  <a:schemeClr val="tx1"/>
                </a:solidFill>
                <a:effectLst/>
                <a:latin typeface="+mn-lt"/>
                <a:ea typeface="+mn-ea"/>
                <a:cs typeface="+mn-cs"/>
              </a:rPr>
              <a:t>Er waren een keer een paar gasten die zich kapot verveelden en besloten om te kijken wat er gebeurd als stroom in een steen wordt geperst!</a:t>
            </a:r>
            <a:endParaRPr lang="nl-NL" dirty="0"/>
          </a:p>
        </p:txBody>
      </p:sp>
      <p:sp>
        <p:nvSpPr>
          <p:cNvPr id="4" name="Slide Number Placeholder 3"/>
          <p:cNvSpPr>
            <a:spLocks noGrp="1"/>
          </p:cNvSpPr>
          <p:nvPr>
            <p:ph type="sldNum" sz="quarter" idx="10"/>
          </p:nvPr>
        </p:nvSpPr>
        <p:spPr/>
        <p:txBody>
          <a:bodyPr/>
          <a:lstStyle/>
          <a:p>
            <a:fld id="{BB05E110-D463-46B4-A12C-3ED694BE6913}" type="slidenum">
              <a:rPr lang="nl-NL" smtClean="0"/>
              <a:t>5</a:t>
            </a:fld>
            <a:endParaRPr lang="nl-NL"/>
          </a:p>
        </p:txBody>
      </p:sp>
    </p:spTree>
    <p:extLst>
      <p:ext uri="{BB962C8B-B14F-4D97-AF65-F5344CB8AC3E}">
        <p14:creationId xmlns:p14="http://schemas.microsoft.com/office/powerpoint/2010/main" val="2228623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sz="1200" kern="1200" dirty="0">
                <a:solidFill>
                  <a:schemeClr val="tx1"/>
                </a:solidFill>
                <a:effectLst/>
                <a:latin typeface="+mn-lt"/>
                <a:ea typeface="+mn-ea"/>
                <a:cs typeface="+mn-cs"/>
              </a:rPr>
              <a:t>Er waren een keer een paar gasten die </a:t>
            </a:r>
            <a:r>
              <a:rPr lang="nl-NL" sz="1200" kern="1200">
                <a:solidFill>
                  <a:schemeClr val="tx1"/>
                </a:solidFill>
                <a:effectLst/>
                <a:latin typeface="+mn-lt"/>
                <a:ea typeface="+mn-ea"/>
                <a:cs typeface="+mn-cs"/>
              </a:rPr>
              <a:t>zich kapot verveelden </a:t>
            </a:r>
            <a:r>
              <a:rPr lang="nl-NL" sz="1200" kern="1200" dirty="0">
                <a:solidFill>
                  <a:schemeClr val="tx1"/>
                </a:solidFill>
                <a:effectLst/>
                <a:latin typeface="+mn-lt"/>
                <a:ea typeface="+mn-ea"/>
                <a:cs typeface="+mn-cs"/>
              </a:rPr>
              <a:t>en </a:t>
            </a:r>
            <a:r>
              <a:rPr lang="nl-NL" sz="1200" kern="1200">
                <a:solidFill>
                  <a:schemeClr val="tx1"/>
                </a:solidFill>
                <a:effectLst/>
                <a:latin typeface="+mn-lt"/>
                <a:ea typeface="+mn-ea"/>
                <a:cs typeface="+mn-cs"/>
              </a:rPr>
              <a:t>besloten om </a:t>
            </a:r>
            <a:r>
              <a:rPr lang="nl-NL" sz="1200" kern="1200" dirty="0">
                <a:solidFill>
                  <a:schemeClr val="tx1"/>
                </a:solidFill>
                <a:effectLst/>
                <a:latin typeface="+mn-lt"/>
                <a:ea typeface="+mn-ea"/>
                <a:cs typeface="+mn-cs"/>
              </a:rPr>
              <a:t>te kijken wat er gebeurd als stroom in een steen wordt geperst!</a:t>
            </a:r>
            <a:endParaRPr lang="nl-NL" dirty="0"/>
          </a:p>
        </p:txBody>
      </p:sp>
      <p:sp>
        <p:nvSpPr>
          <p:cNvPr id="4" name="Slide Number Placeholder 3"/>
          <p:cNvSpPr>
            <a:spLocks noGrp="1"/>
          </p:cNvSpPr>
          <p:nvPr>
            <p:ph type="sldNum" sz="quarter" idx="10"/>
          </p:nvPr>
        </p:nvSpPr>
        <p:spPr/>
        <p:txBody>
          <a:bodyPr/>
          <a:lstStyle/>
          <a:p>
            <a:fld id="{BB05E110-D463-46B4-A12C-3ED694BE6913}" type="slidenum">
              <a:rPr lang="nl-NL" smtClean="0"/>
              <a:t>6</a:t>
            </a:fld>
            <a:endParaRPr lang="nl-NL"/>
          </a:p>
        </p:txBody>
      </p:sp>
    </p:spTree>
    <p:extLst>
      <p:ext uri="{BB962C8B-B14F-4D97-AF65-F5344CB8AC3E}">
        <p14:creationId xmlns:p14="http://schemas.microsoft.com/office/powerpoint/2010/main" val="1604284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sz="1200" kern="1200" dirty="0">
                <a:solidFill>
                  <a:schemeClr val="tx1"/>
                </a:solidFill>
                <a:effectLst/>
                <a:latin typeface="+mn-lt"/>
                <a:ea typeface="+mn-ea"/>
                <a:cs typeface="+mn-cs"/>
              </a:rPr>
              <a:t>Er waren een keer een paar gasten die </a:t>
            </a:r>
            <a:r>
              <a:rPr lang="nl-NL" sz="1200" kern="1200">
                <a:solidFill>
                  <a:schemeClr val="tx1"/>
                </a:solidFill>
                <a:effectLst/>
                <a:latin typeface="+mn-lt"/>
                <a:ea typeface="+mn-ea"/>
                <a:cs typeface="+mn-cs"/>
              </a:rPr>
              <a:t>zich kapot verveelden </a:t>
            </a:r>
            <a:r>
              <a:rPr lang="nl-NL" sz="1200" kern="1200" dirty="0">
                <a:solidFill>
                  <a:schemeClr val="tx1"/>
                </a:solidFill>
                <a:effectLst/>
                <a:latin typeface="+mn-lt"/>
                <a:ea typeface="+mn-ea"/>
                <a:cs typeface="+mn-cs"/>
              </a:rPr>
              <a:t>en </a:t>
            </a:r>
            <a:r>
              <a:rPr lang="nl-NL" sz="1200" kern="1200">
                <a:solidFill>
                  <a:schemeClr val="tx1"/>
                </a:solidFill>
                <a:effectLst/>
                <a:latin typeface="+mn-lt"/>
                <a:ea typeface="+mn-ea"/>
                <a:cs typeface="+mn-cs"/>
              </a:rPr>
              <a:t>besloten om </a:t>
            </a:r>
            <a:r>
              <a:rPr lang="nl-NL" sz="1200" kern="1200" dirty="0">
                <a:solidFill>
                  <a:schemeClr val="tx1"/>
                </a:solidFill>
                <a:effectLst/>
                <a:latin typeface="+mn-lt"/>
                <a:ea typeface="+mn-ea"/>
                <a:cs typeface="+mn-cs"/>
              </a:rPr>
              <a:t>te kijken wat er gebeurd als stroom in een steen wordt geperst!</a:t>
            </a:r>
            <a:endParaRPr lang="nl-NL" dirty="0"/>
          </a:p>
        </p:txBody>
      </p:sp>
      <p:sp>
        <p:nvSpPr>
          <p:cNvPr id="4" name="Slide Number Placeholder 3"/>
          <p:cNvSpPr>
            <a:spLocks noGrp="1"/>
          </p:cNvSpPr>
          <p:nvPr>
            <p:ph type="sldNum" sz="quarter" idx="10"/>
          </p:nvPr>
        </p:nvSpPr>
        <p:spPr/>
        <p:txBody>
          <a:bodyPr/>
          <a:lstStyle/>
          <a:p>
            <a:fld id="{BB05E110-D463-46B4-A12C-3ED694BE6913}" type="slidenum">
              <a:rPr lang="nl-NL" smtClean="0"/>
              <a:t>7</a:t>
            </a:fld>
            <a:endParaRPr lang="nl-NL"/>
          </a:p>
        </p:txBody>
      </p:sp>
    </p:spTree>
    <p:extLst>
      <p:ext uri="{BB962C8B-B14F-4D97-AF65-F5344CB8AC3E}">
        <p14:creationId xmlns:p14="http://schemas.microsoft.com/office/powerpoint/2010/main" val="2177784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sz="1200" kern="1200" dirty="0">
                <a:solidFill>
                  <a:schemeClr val="tx1"/>
                </a:solidFill>
                <a:effectLst/>
                <a:latin typeface="+mn-lt"/>
                <a:ea typeface="+mn-ea"/>
                <a:cs typeface="+mn-cs"/>
              </a:rPr>
              <a:t>Er waren een keer een paar gasten die zich kapot verveelden en besloten om te kijken wat er gebeurd als stroom in een steen wordt geperst!</a:t>
            </a:r>
            <a:endParaRPr lang="nl-NL" dirty="0"/>
          </a:p>
        </p:txBody>
      </p:sp>
      <p:sp>
        <p:nvSpPr>
          <p:cNvPr id="4" name="Slide Number Placeholder 3"/>
          <p:cNvSpPr>
            <a:spLocks noGrp="1"/>
          </p:cNvSpPr>
          <p:nvPr>
            <p:ph type="sldNum" sz="quarter" idx="10"/>
          </p:nvPr>
        </p:nvSpPr>
        <p:spPr/>
        <p:txBody>
          <a:bodyPr/>
          <a:lstStyle/>
          <a:p>
            <a:fld id="{BB05E110-D463-46B4-A12C-3ED694BE6913}" type="slidenum">
              <a:rPr lang="nl-NL" smtClean="0"/>
              <a:t>8</a:t>
            </a:fld>
            <a:endParaRPr lang="nl-NL"/>
          </a:p>
        </p:txBody>
      </p:sp>
    </p:spTree>
    <p:extLst>
      <p:ext uri="{BB962C8B-B14F-4D97-AF65-F5344CB8AC3E}">
        <p14:creationId xmlns:p14="http://schemas.microsoft.com/office/powerpoint/2010/main" val="29291583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sz="1200" kern="1200" dirty="0">
                <a:solidFill>
                  <a:schemeClr val="tx1"/>
                </a:solidFill>
                <a:effectLst/>
                <a:latin typeface="+mn-lt"/>
                <a:ea typeface="+mn-ea"/>
                <a:cs typeface="+mn-cs"/>
              </a:rPr>
              <a:t>Zodoende werd de CPU geboren, die razendsnel met nullen en enen overweg kan omdat hij na geboorte nooit zijn </a:t>
            </a:r>
            <a:r>
              <a:rPr lang="nl-NL" sz="1200" kern="1200" dirty="0" err="1">
                <a:solidFill>
                  <a:schemeClr val="tx1"/>
                </a:solidFill>
                <a:effectLst/>
                <a:latin typeface="+mn-lt"/>
                <a:ea typeface="+mn-ea"/>
                <a:cs typeface="+mn-cs"/>
              </a:rPr>
              <a:t>ritalin</a:t>
            </a:r>
            <a:r>
              <a:rPr lang="nl-NL" sz="1200" kern="1200" dirty="0">
                <a:solidFill>
                  <a:schemeClr val="tx1"/>
                </a:solidFill>
                <a:effectLst/>
                <a:latin typeface="+mn-lt"/>
                <a:ea typeface="+mn-ea"/>
                <a:cs typeface="+mn-cs"/>
              </a:rPr>
              <a:t> heeft gehad.</a:t>
            </a:r>
          </a:p>
          <a:p>
            <a:r>
              <a:rPr lang="nl-NL" sz="1200" kern="1200" dirty="0">
                <a:solidFill>
                  <a:schemeClr val="tx1"/>
                </a:solidFill>
                <a:effectLst/>
                <a:latin typeface="+mn-lt"/>
                <a:ea typeface="+mn-ea"/>
                <a:cs typeface="+mn-cs"/>
              </a:rPr>
              <a:t>Deze steen hebben we gefopt om vele domme </a:t>
            </a:r>
            <a:r>
              <a:rPr lang="nl-NL" sz="1200" kern="1200" dirty="0" err="1">
                <a:solidFill>
                  <a:schemeClr val="tx1"/>
                </a:solidFill>
                <a:effectLst/>
                <a:latin typeface="+mn-lt"/>
                <a:ea typeface="+mn-ea"/>
                <a:cs typeface="+mn-cs"/>
              </a:rPr>
              <a:t>calculcaties</a:t>
            </a:r>
            <a:r>
              <a:rPr lang="nl-NL" sz="1200" kern="1200" dirty="0">
                <a:solidFill>
                  <a:schemeClr val="tx1"/>
                </a:solidFill>
                <a:effectLst/>
                <a:latin typeface="+mn-lt"/>
                <a:ea typeface="+mn-ea"/>
                <a:cs typeface="+mn-cs"/>
              </a:rPr>
              <a:t> op een bizar tempo voor ons te doen. Echt 'slim' kunnen we een </a:t>
            </a:r>
            <a:r>
              <a:rPr lang="nl-NL" sz="1200" kern="1200" dirty="0" err="1">
                <a:solidFill>
                  <a:schemeClr val="tx1"/>
                </a:solidFill>
                <a:effectLst/>
                <a:latin typeface="+mn-lt"/>
                <a:ea typeface="+mn-ea"/>
                <a:cs typeface="+mn-cs"/>
              </a:rPr>
              <a:t>cpu</a:t>
            </a:r>
            <a:r>
              <a:rPr lang="nl-NL" sz="1200" kern="1200" dirty="0">
                <a:solidFill>
                  <a:schemeClr val="tx1"/>
                </a:solidFill>
                <a:effectLst/>
                <a:latin typeface="+mn-lt"/>
                <a:ea typeface="+mn-ea"/>
                <a:cs typeface="+mn-cs"/>
              </a:rPr>
              <a:t> dus niet noemen. Wel tof.</a:t>
            </a:r>
          </a:p>
        </p:txBody>
      </p:sp>
      <p:sp>
        <p:nvSpPr>
          <p:cNvPr id="4" name="Slide Number Placeholder 3"/>
          <p:cNvSpPr>
            <a:spLocks noGrp="1"/>
          </p:cNvSpPr>
          <p:nvPr>
            <p:ph type="sldNum" sz="quarter" idx="10"/>
          </p:nvPr>
        </p:nvSpPr>
        <p:spPr/>
        <p:txBody>
          <a:bodyPr/>
          <a:lstStyle/>
          <a:p>
            <a:fld id="{BB05E110-D463-46B4-A12C-3ED694BE6913}" type="slidenum">
              <a:rPr lang="nl-NL" smtClean="0"/>
              <a:t>9</a:t>
            </a:fld>
            <a:endParaRPr lang="nl-NL"/>
          </a:p>
        </p:txBody>
      </p:sp>
    </p:spTree>
    <p:extLst>
      <p:ext uri="{BB962C8B-B14F-4D97-AF65-F5344CB8AC3E}">
        <p14:creationId xmlns:p14="http://schemas.microsoft.com/office/powerpoint/2010/main" val="21748048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sz="1200" kern="1200" dirty="0">
                <a:solidFill>
                  <a:schemeClr val="tx1"/>
                </a:solidFill>
                <a:effectLst/>
                <a:latin typeface="+mn-lt"/>
                <a:ea typeface="+mn-ea"/>
                <a:cs typeface="+mn-cs"/>
              </a:rPr>
              <a:t>Het toetsenbord [toetsenbord en mond/hoofd] is dus als het ware de mond waarmee je babbelt tegen Henk. Hoe je babbelt, is afhankelijk van de taal. Er zijn vele programmeertalen: Java, Python, C, C++, C#, Ruby, AutoIT, PHP, JavaScript, etc etc.Hetgene dat alle talen in gemeen hebben, is dat, als je eentje conceptueel begrijpt, dan is de kans groot dat je de andere taal makkelijker leert begrijpen.Sleutelwoord hierbij is 'concept'. Ik leg uit mbv een voorbeeld.</a:t>
            </a:r>
          </a:p>
          <a:p>
            <a:r>
              <a:rPr lang="nl-NL" sz="1200" kern="1200" dirty="0">
                <a:solidFill>
                  <a:schemeClr val="tx1"/>
                </a:solidFill>
                <a:effectLst/>
                <a:latin typeface="+mn-lt"/>
                <a:ea typeface="+mn-ea"/>
                <a:cs typeface="+mn-cs"/>
              </a:rPr>
              <a:t>[vera</a:t>
            </a:r>
            <a:r>
              <a:rPr lang="nl-NL" sz="1200" kern="1200">
                <a:solidFill>
                  <a:schemeClr val="tx1"/>
                </a:solidFill>
                <a:effectLst/>
                <a:latin typeface="+mn-lt"/>
                <a:ea typeface="+mn-ea"/>
                <a:cs typeface="+mn-cs"/>
              </a:rPr>
              <a:t>: je kan nog een stukje wijden aan dat mensen over het algemeen niet met slechts twee woorden/bits met elkaar communiceren en dat de meesten van ons daar ook liever niet aan beginnen, dus vandaag nog een (programmeer)taaltje ertussenin.]</a:t>
            </a:r>
            <a:endParaRPr lang="en-US" dirty="0"/>
          </a:p>
        </p:txBody>
      </p:sp>
      <p:sp>
        <p:nvSpPr>
          <p:cNvPr id="4" name="Slide Number Placeholder 3"/>
          <p:cNvSpPr>
            <a:spLocks noGrp="1"/>
          </p:cNvSpPr>
          <p:nvPr>
            <p:ph type="sldNum" sz="quarter" idx="5"/>
          </p:nvPr>
        </p:nvSpPr>
        <p:spPr/>
        <p:txBody>
          <a:bodyPr/>
          <a:lstStyle/>
          <a:p>
            <a:fld id="{BB05E110-D463-46B4-A12C-3ED694BE6913}" type="slidenum">
              <a:rPr lang="nl-NL" smtClean="0"/>
              <a:t>10</a:t>
            </a:fld>
            <a:endParaRPr lang="nl-NL"/>
          </a:p>
        </p:txBody>
      </p:sp>
    </p:spTree>
    <p:extLst>
      <p:ext uri="{BB962C8B-B14F-4D97-AF65-F5344CB8AC3E}">
        <p14:creationId xmlns:p14="http://schemas.microsoft.com/office/powerpoint/2010/main" val="11973899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nl-NL"/>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l-NL"/>
          </a:p>
        </p:txBody>
      </p:sp>
      <p:sp>
        <p:nvSpPr>
          <p:cNvPr id="4" name="Date Placeholder 3"/>
          <p:cNvSpPr>
            <a:spLocks noGrp="1"/>
          </p:cNvSpPr>
          <p:nvPr>
            <p:ph type="dt" sz="half" idx="10"/>
          </p:nvPr>
        </p:nvSpPr>
        <p:spPr/>
        <p:txBody>
          <a:bodyPr/>
          <a:lstStyle/>
          <a:p>
            <a:fld id="{D1D82174-E9D9-4DD9-AA26-0F4D806972B1}" type="datetimeFigureOut">
              <a:rPr lang="nl-NL" smtClean="0"/>
              <a:t>18-11-19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FF4DD742-ECD4-492D-A57F-CCDF0B17441F}" type="slidenum">
              <a:rPr lang="nl-NL" smtClean="0"/>
              <a:t>‹#›</a:t>
            </a:fld>
            <a:endParaRPr lang="nl-NL"/>
          </a:p>
        </p:txBody>
      </p:sp>
    </p:spTree>
    <p:extLst>
      <p:ext uri="{BB962C8B-B14F-4D97-AF65-F5344CB8AC3E}">
        <p14:creationId xmlns:p14="http://schemas.microsoft.com/office/powerpoint/2010/main" val="2069820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p:cNvSpPr>
            <a:spLocks noGrp="1"/>
          </p:cNvSpPr>
          <p:nvPr>
            <p:ph type="dt" sz="half" idx="10"/>
          </p:nvPr>
        </p:nvSpPr>
        <p:spPr/>
        <p:txBody>
          <a:bodyPr/>
          <a:lstStyle/>
          <a:p>
            <a:fld id="{D1D82174-E9D9-4DD9-AA26-0F4D806972B1}" type="datetimeFigureOut">
              <a:rPr lang="nl-NL" smtClean="0"/>
              <a:t>18-11-19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FF4DD742-ECD4-492D-A57F-CCDF0B17441F}" type="slidenum">
              <a:rPr lang="nl-NL" smtClean="0"/>
              <a:t>‹#›</a:t>
            </a:fld>
            <a:endParaRPr lang="nl-NL"/>
          </a:p>
        </p:txBody>
      </p:sp>
    </p:spTree>
    <p:extLst>
      <p:ext uri="{BB962C8B-B14F-4D97-AF65-F5344CB8AC3E}">
        <p14:creationId xmlns:p14="http://schemas.microsoft.com/office/powerpoint/2010/main" val="11999858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nl-NL"/>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p:cNvSpPr>
            <a:spLocks noGrp="1"/>
          </p:cNvSpPr>
          <p:nvPr>
            <p:ph type="dt" sz="half" idx="10"/>
          </p:nvPr>
        </p:nvSpPr>
        <p:spPr/>
        <p:txBody>
          <a:bodyPr/>
          <a:lstStyle/>
          <a:p>
            <a:fld id="{D1D82174-E9D9-4DD9-AA26-0F4D806972B1}" type="datetimeFigureOut">
              <a:rPr lang="nl-NL" smtClean="0"/>
              <a:t>18-11-19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FF4DD742-ECD4-492D-A57F-CCDF0B17441F}" type="slidenum">
              <a:rPr lang="nl-NL" smtClean="0"/>
              <a:t>‹#›</a:t>
            </a:fld>
            <a:endParaRPr lang="nl-NL"/>
          </a:p>
        </p:txBody>
      </p:sp>
    </p:spTree>
    <p:extLst>
      <p:ext uri="{BB962C8B-B14F-4D97-AF65-F5344CB8AC3E}">
        <p14:creationId xmlns:p14="http://schemas.microsoft.com/office/powerpoint/2010/main" val="3953413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p:cNvSpPr>
            <a:spLocks noGrp="1"/>
          </p:cNvSpPr>
          <p:nvPr>
            <p:ph type="dt" sz="half" idx="10"/>
          </p:nvPr>
        </p:nvSpPr>
        <p:spPr/>
        <p:txBody>
          <a:bodyPr/>
          <a:lstStyle/>
          <a:p>
            <a:fld id="{D1D82174-E9D9-4DD9-AA26-0F4D806972B1}" type="datetimeFigureOut">
              <a:rPr lang="nl-NL" smtClean="0"/>
              <a:t>18-11-19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FF4DD742-ECD4-492D-A57F-CCDF0B17441F}" type="slidenum">
              <a:rPr lang="nl-NL" smtClean="0"/>
              <a:t>‹#›</a:t>
            </a:fld>
            <a:endParaRPr lang="nl-NL"/>
          </a:p>
        </p:txBody>
      </p:sp>
    </p:spTree>
    <p:extLst>
      <p:ext uri="{BB962C8B-B14F-4D97-AF65-F5344CB8AC3E}">
        <p14:creationId xmlns:p14="http://schemas.microsoft.com/office/powerpoint/2010/main" val="3434032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nl-NL"/>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D82174-E9D9-4DD9-AA26-0F4D806972B1}" type="datetimeFigureOut">
              <a:rPr lang="nl-NL" smtClean="0"/>
              <a:t>18-11-19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FF4DD742-ECD4-492D-A57F-CCDF0B17441F}" type="slidenum">
              <a:rPr lang="nl-NL" smtClean="0"/>
              <a:t>‹#›</a:t>
            </a:fld>
            <a:endParaRPr lang="nl-NL"/>
          </a:p>
        </p:txBody>
      </p:sp>
    </p:spTree>
    <p:extLst>
      <p:ext uri="{BB962C8B-B14F-4D97-AF65-F5344CB8AC3E}">
        <p14:creationId xmlns:p14="http://schemas.microsoft.com/office/powerpoint/2010/main" val="26713905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Date Placeholder 4"/>
          <p:cNvSpPr>
            <a:spLocks noGrp="1"/>
          </p:cNvSpPr>
          <p:nvPr>
            <p:ph type="dt" sz="half" idx="10"/>
          </p:nvPr>
        </p:nvSpPr>
        <p:spPr/>
        <p:txBody>
          <a:bodyPr/>
          <a:lstStyle/>
          <a:p>
            <a:fld id="{D1D82174-E9D9-4DD9-AA26-0F4D806972B1}" type="datetimeFigureOut">
              <a:rPr lang="nl-NL" smtClean="0"/>
              <a:t>18-11-19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FF4DD742-ECD4-492D-A57F-CCDF0B17441F}" type="slidenum">
              <a:rPr lang="nl-NL" smtClean="0"/>
              <a:t>‹#›</a:t>
            </a:fld>
            <a:endParaRPr lang="nl-NL"/>
          </a:p>
        </p:txBody>
      </p:sp>
    </p:spTree>
    <p:extLst>
      <p:ext uri="{BB962C8B-B14F-4D97-AF65-F5344CB8AC3E}">
        <p14:creationId xmlns:p14="http://schemas.microsoft.com/office/powerpoint/2010/main" val="842241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nl-NL"/>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7" name="Date Placeholder 6"/>
          <p:cNvSpPr>
            <a:spLocks noGrp="1"/>
          </p:cNvSpPr>
          <p:nvPr>
            <p:ph type="dt" sz="half" idx="10"/>
          </p:nvPr>
        </p:nvSpPr>
        <p:spPr/>
        <p:txBody>
          <a:bodyPr/>
          <a:lstStyle/>
          <a:p>
            <a:fld id="{D1D82174-E9D9-4DD9-AA26-0F4D806972B1}" type="datetimeFigureOut">
              <a:rPr lang="nl-NL" smtClean="0"/>
              <a:t>18-11-19</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FF4DD742-ECD4-492D-A57F-CCDF0B17441F}" type="slidenum">
              <a:rPr lang="nl-NL" smtClean="0"/>
              <a:t>‹#›</a:t>
            </a:fld>
            <a:endParaRPr lang="nl-NL"/>
          </a:p>
        </p:txBody>
      </p:sp>
    </p:spTree>
    <p:extLst>
      <p:ext uri="{BB962C8B-B14F-4D97-AF65-F5344CB8AC3E}">
        <p14:creationId xmlns:p14="http://schemas.microsoft.com/office/powerpoint/2010/main" val="8873777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Date Placeholder 2"/>
          <p:cNvSpPr>
            <a:spLocks noGrp="1"/>
          </p:cNvSpPr>
          <p:nvPr>
            <p:ph type="dt" sz="half" idx="10"/>
          </p:nvPr>
        </p:nvSpPr>
        <p:spPr/>
        <p:txBody>
          <a:bodyPr/>
          <a:lstStyle/>
          <a:p>
            <a:fld id="{D1D82174-E9D9-4DD9-AA26-0F4D806972B1}" type="datetimeFigureOut">
              <a:rPr lang="nl-NL" smtClean="0"/>
              <a:t>18-11-19</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FF4DD742-ECD4-492D-A57F-CCDF0B17441F}" type="slidenum">
              <a:rPr lang="nl-NL" smtClean="0"/>
              <a:t>‹#›</a:t>
            </a:fld>
            <a:endParaRPr lang="nl-NL"/>
          </a:p>
        </p:txBody>
      </p:sp>
    </p:spTree>
    <p:extLst>
      <p:ext uri="{BB962C8B-B14F-4D97-AF65-F5344CB8AC3E}">
        <p14:creationId xmlns:p14="http://schemas.microsoft.com/office/powerpoint/2010/main" val="3333157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D82174-E9D9-4DD9-AA26-0F4D806972B1}" type="datetimeFigureOut">
              <a:rPr lang="nl-NL" smtClean="0"/>
              <a:t>18-11-19</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FF4DD742-ECD4-492D-A57F-CCDF0B17441F}" type="slidenum">
              <a:rPr lang="nl-NL" smtClean="0"/>
              <a:t>‹#›</a:t>
            </a:fld>
            <a:endParaRPr lang="nl-NL"/>
          </a:p>
        </p:txBody>
      </p:sp>
    </p:spTree>
    <p:extLst>
      <p:ext uri="{BB962C8B-B14F-4D97-AF65-F5344CB8AC3E}">
        <p14:creationId xmlns:p14="http://schemas.microsoft.com/office/powerpoint/2010/main" val="13675284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NL"/>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D82174-E9D9-4DD9-AA26-0F4D806972B1}" type="datetimeFigureOut">
              <a:rPr lang="nl-NL" smtClean="0"/>
              <a:t>18-11-19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FF4DD742-ECD4-492D-A57F-CCDF0B17441F}" type="slidenum">
              <a:rPr lang="nl-NL" smtClean="0"/>
              <a:t>‹#›</a:t>
            </a:fld>
            <a:endParaRPr lang="nl-NL"/>
          </a:p>
        </p:txBody>
      </p:sp>
    </p:spTree>
    <p:extLst>
      <p:ext uri="{BB962C8B-B14F-4D97-AF65-F5344CB8AC3E}">
        <p14:creationId xmlns:p14="http://schemas.microsoft.com/office/powerpoint/2010/main" val="760043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NL"/>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D82174-E9D9-4DD9-AA26-0F4D806972B1}" type="datetimeFigureOut">
              <a:rPr lang="nl-NL" smtClean="0"/>
              <a:t>18-11-19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FF4DD742-ECD4-492D-A57F-CCDF0B17441F}" type="slidenum">
              <a:rPr lang="nl-NL" smtClean="0"/>
              <a:t>‹#›</a:t>
            </a:fld>
            <a:endParaRPr lang="nl-NL"/>
          </a:p>
        </p:txBody>
      </p:sp>
    </p:spTree>
    <p:extLst>
      <p:ext uri="{BB962C8B-B14F-4D97-AF65-F5344CB8AC3E}">
        <p14:creationId xmlns:p14="http://schemas.microsoft.com/office/powerpoint/2010/main" val="41109221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nl-NL"/>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D82174-E9D9-4DD9-AA26-0F4D806972B1}" type="datetimeFigureOut">
              <a:rPr lang="nl-NL" smtClean="0"/>
              <a:t>18-11-19</a:t>
            </a:fld>
            <a:endParaRPr lang="nl-N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4DD742-ECD4-492D-A57F-CCDF0B17441F}" type="slidenum">
              <a:rPr lang="nl-NL" smtClean="0"/>
              <a:t>‹#›</a:t>
            </a:fld>
            <a:endParaRPr lang="nl-NL"/>
          </a:p>
        </p:txBody>
      </p:sp>
    </p:spTree>
    <p:extLst>
      <p:ext uri="{BB962C8B-B14F-4D97-AF65-F5344CB8AC3E}">
        <p14:creationId xmlns:p14="http://schemas.microsoft.com/office/powerpoint/2010/main" val="24276351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1.png"/><Relationship Id="rId7"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16.png"/><Relationship Id="rId9"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Programmeren</a:t>
            </a:r>
            <a:endParaRPr lang="nl-NL" dirty="0"/>
          </a:p>
        </p:txBody>
      </p:sp>
      <p:sp>
        <p:nvSpPr>
          <p:cNvPr id="3" name="Subtitle 2"/>
          <p:cNvSpPr>
            <a:spLocks noGrp="1"/>
          </p:cNvSpPr>
          <p:nvPr>
            <p:ph type="subTitle" idx="1"/>
          </p:nvPr>
        </p:nvSpPr>
        <p:spPr/>
        <p:txBody>
          <a:bodyPr/>
          <a:lstStyle/>
          <a:p>
            <a:r>
              <a:rPr lang="en-US" dirty="0"/>
              <a:t>Caspar Silvester</a:t>
            </a:r>
          </a:p>
          <a:p>
            <a:r>
              <a:rPr lang="en-US" dirty="0"/>
              <a:t>Steven Hazenberg</a:t>
            </a:r>
            <a:endParaRPr lang="nl-NL" dirty="0"/>
          </a:p>
        </p:txBody>
      </p:sp>
    </p:spTree>
    <p:extLst>
      <p:ext uri="{BB962C8B-B14F-4D97-AF65-F5344CB8AC3E}">
        <p14:creationId xmlns:p14="http://schemas.microsoft.com/office/powerpoint/2010/main" val="12890429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images.squarespace-cdn.com/content/5bd7818f9b7d1521593e0842/1561926158550-CN56J1N99RH7VTMRV56C/have+a+conversation.png?content-type=image%2Fpng"/>
          <p:cNvPicPr>
            <a:picLocks noChangeAspect="1" noChangeArrowheads="1"/>
          </p:cNvPicPr>
          <p:nvPr/>
        </p:nvPicPr>
        <p:blipFill rotWithShape="1">
          <a:blip r:embed="rId3">
            <a:extLst>
              <a:ext uri="{28A0092B-C50C-407E-A947-70E740481C1C}">
                <a14:useLocalDpi xmlns:a14="http://schemas.microsoft.com/office/drawing/2010/main" val="0"/>
              </a:ext>
            </a:extLst>
          </a:blip>
          <a:srcRect l="13833" t="11500" r="13000" b="11333"/>
          <a:stretch/>
        </p:blipFill>
        <p:spPr bwMode="auto">
          <a:xfrm>
            <a:off x="4005262" y="1223962"/>
            <a:ext cx="4181476" cy="441007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images.vexels.com/media/users/3/128118/isolated/preview/a2d02eb571483802db8847430207d4fe-flat-keyboard-icon-by-vexels.png"/>
          <p:cNvPicPr>
            <a:picLocks noChangeAspect="1" noChangeArrowheads="1"/>
          </p:cNvPicPr>
          <p:nvPr/>
        </p:nvPicPr>
        <p:blipFill rotWithShape="1">
          <a:blip r:embed="rId4">
            <a:extLst>
              <a:ext uri="{28A0092B-C50C-407E-A947-70E740481C1C}">
                <a14:useLocalDpi xmlns:a14="http://schemas.microsoft.com/office/drawing/2010/main" val="0"/>
              </a:ext>
            </a:extLst>
          </a:blip>
          <a:srcRect l="5458" t="18530" r="5809" b="19147"/>
          <a:stretch/>
        </p:blipFill>
        <p:spPr bwMode="auto">
          <a:xfrm>
            <a:off x="2990850" y="3460466"/>
            <a:ext cx="3105150" cy="218099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p:cNvPicPr>
          <p:nvPr/>
        </p:nvPicPr>
        <p:blipFill>
          <a:blip r:embed="rId5"/>
          <a:stretch>
            <a:fillRect/>
          </a:stretch>
        </p:blipFill>
        <p:spPr>
          <a:xfrm>
            <a:off x="4006871" y="1216536"/>
            <a:ext cx="4179867" cy="4405312"/>
          </a:xfrm>
          <a:prstGeom prst="rect">
            <a:avLst/>
          </a:prstGeom>
        </p:spPr>
      </p:pic>
      <p:pic>
        <p:nvPicPr>
          <p:cNvPr id="7" name="Picture 6"/>
          <p:cNvPicPr>
            <a:picLocks noChangeAspect="1"/>
          </p:cNvPicPr>
          <p:nvPr/>
        </p:nvPicPr>
        <p:blipFill rotWithShape="1">
          <a:blip r:embed="rId6"/>
          <a:srcRect b="46027"/>
          <a:stretch/>
        </p:blipFill>
        <p:spPr>
          <a:xfrm>
            <a:off x="4005262" y="1216536"/>
            <a:ext cx="4181476" cy="2378587"/>
          </a:xfrm>
          <a:prstGeom prst="rect">
            <a:avLst/>
          </a:prstGeom>
        </p:spPr>
      </p:pic>
      <p:grpSp>
        <p:nvGrpSpPr>
          <p:cNvPr id="3" name="Group 2"/>
          <p:cNvGrpSpPr/>
          <p:nvPr/>
        </p:nvGrpSpPr>
        <p:grpSpPr>
          <a:xfrm>
            <a:off x="6270065" y="3408781"/>
            <a:ext cx="2654860" cy="2399409"/>
            <a:chOff x="7814142" y="1705866"/>
            <a:chExt cx="3813173" cy="3446269"/>
          </a:xfrm>
        </p:grpSpPr>
        <p:pic>
          <p:nvPicPr>
            <p:cNvPr id="5" name="Picture 4"/>
            <p:cNvPicPr>
              <a:picLocks noChangeAspect="1"/>
            </p:cNvPicPr>
            <p:nvPr/>
          </p:nvPicPr>
          <p:blipFill>
            <a:blip r:embed="rId7"/>
            <a:stretch>
              <a:fillRect/>
            </a:stretch>
          </p:blipFill>
          <p:spPr>
            <a:xfrm>
              <a:off x="7814142" y="1705866"/>
              <a:ext cx="3813173" cy="3446269"/>
            </a:xfrm>
            <a:prstGeom prst="rect">
              <a:avLst/>
            </a:prstGeom>
          </p:spPr>
        </p:pic>
        <p:pic>
          <p:nvPicPr>
            <p:cNvPr id="6" name="Picture 5"/>
            <p:cNvPicPr>
              <a:picLocks noChangeAspect="1"/>
            </p:cNvPicPr>
            <p:nvPr/>
          </p:nvPicPr>
          <p:blipFill>
            <a:blip r:embed="rId8"/>
            <a:stretch>
              <a:fillRect/>
            </a:stretch>
          </p:blipFill>
          <p:spPr>
            <a:xfrm>
              <a:off x="9203444" y="2577595"/>
              <a:ext cx="1034567" cy="1702810"/>
            </a:xfrm>
            <a:prstGeom prst="rect">
              <a:avLst/>
            </a:prstGeom>
          </p:spPr>
        </p:pic>
      </p:grpSp>
    </p:spTree>
    <p:extLst>
      <p:ext uri="{BB962C8B-B14F-4D97-AF65-F5344CB8AC3E}">
        <p14:creationId xmlns:p14="http://schemas.microsoft.com/office/powerpoint/2010/main" val="446689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050"/>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205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9"/>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 logo&quot;">
            <a:extLst>
              <a:ext uri="{FF2B5EF4-FFF2-40B4-BE49-F238E27FC236}">
                <a16:creationId xmlns:a16="http://schemas.microsoft.com/office/drawing/2014/main" id="{4EB7C926-631C-4264-A204-F58A21E5259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96746" y="169715"/>
            <a:ext cx="2405444" cy="27040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ih0.redbubble.net/image.416412087.0587/ap,550x550,12x12,1,transparent,t.png">
            <a:extLst>
              <a:ext uri="{FF2B5EF4-FFF2-40B4-BE49-F238E27FC236}">
                <a16:creationId xmlns:a16="http://schemas.microsoft.com/office/drawing/2014/main" id="{093C8837-1599-4F79-BE42-6E56CDF7A0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9812" y="169715"/>
            <a:ext cx="3050382" cy="305038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c7.uihere.com/files/465/779/778/the-c-programming-language-computer-programming-computer-icons-programmer.jpg">
            <a:extLst>
              <a:ext uri="{FF2B5EF4-FFF2-40B4-BE49-F238E27FC236}">
                <a16:creationId xmlns:a16="http://schemas.microsoft.com/office/drawing/2014/main" id="{25808F65-892A-4E34-9694-CCF72878F3A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3389812" cy="338981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https://logos-download.com/wp-content/uploads/2016/10/Java_logo_icon.png">
            <a:extLst>
              <a:ext uri="{FF2B5EF4-FFF2-40B4-BE49-F238E27FC236}">
                <a16:creationId xmlns:a16="http://schemas.microsoft.com/office/drawing/2014/main" id="{1DC469BB-B8DA-40E2-BC0E-D284D91246D3}"/>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64946" y="3468189"/>
            <a:ext cx="2953111" cy="165322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2" descr="https://openwhisk.apache.org/images/runtimes/icon-python-text-color-horz.png">
            <a:extLst>
              <a:ext uri="{FF2B5EF4-FFF2-40B4-BE49-F238E27FC236}">
                <a16:creationId xmlns:a16="http://schemas.microsoft.com/office/drawing/2014/main" id="{CF50644B-E059-436F-A75E-1227A9A8EDDB}"/>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05324" y="3900232"/>
            <a:ext cx="2907571" cy="122118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p7.hiclipart.com/preview/184/765/74/web-development-ruby-on-rails-programming-language-programmer-ruby.jpg">
            <a:extLst>
              <a:ext uri="{FF2B5EF4-FFF2-40B4-BE49-F238E27FC236}">
                <a16:creationId xmlns:a16="http://schemas.microsoft.com/office/drawing/2014/main" id="{FEFDB023-096C-4CE6-A35E-17F48B712374}"/>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972818" y="3684210"/>
            <a:ext cx="1902990" cy="165322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www.pelock.com/img/logos/logo-autoit-round-256.png">
            <a:extLst>
              <a:ext uri="{FF2B5EF4-FFF2-40B4-BE49-F238E27FC236}">
                <a16:creationId xmlns:a16="http://schemas.microsoft.com/office/drawing/2014/main" id="{69814EED-6900-401C-A3E3-1D31066C217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586587" y="301367"/>
            <a:ext cx="2438400" cy="243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58022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1C389876-E119-43A5-B5A0-3637414166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559"/>
            <a:ext cx="12192000" cy="6838882"/>
          </a:xfrm>
          <a:prstGeom prst="rect">
            <a:avLst/>
          </a:prstGeom>
        </p:spPr>
      </p:pic>
    </p:spTree>
    <p:extLst>
      <p:ext uri="{BB962C8B-B14F-4D97-AF65-F5344CB8AC3E}">
        <p14:creationId xmlns:p14="http://schemas.microsoft.com/office/powerpoint/2010/main" val="1925501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map&#10;&#10;Description automatically generated">
            <a:extLst>
              <a:ext uri="{FF2B5EF4-FFF2-40B4-BE49-F238E27FC236}">
                <a16:creationId xmlns:a16="http://schemas.microsoft.com/office/drawing/2014/main" id="{17F5401A-7842-4832-87F3-BD0D414D42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9264" y="954813"/>
            <a:ext cx="7933472" cy="4948374"/>
          </a:xfrm>
          <a:prstGeom prst="rect">
            <a:avLst/>
          </a:prstGeom>
        </p:spPr>
      </p:pic>
    </p:spTree>
    <p:extLst>
      <p:ext uri="{BB962C8B-B14F-4D97-AF65-F5344CB8AC3E}">
        <p14:creationId xmlns:p14="http://schemas.microsoft.com/office/powerpoint/2010/main" val="35322736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0"/>
            <a:ext cx="3886200" cy="4591050"/>
          </a:xfrm>
          <a:prstGeom prst="rect">
            <a:avLst/>
          </a:prstGeom>
        </p:spPr>
      </p:pic>
      <p:pic>
        <p:nvPicPr>
          <p:cNvPr id="4" name="Picture 3"/>
          <p:cNvPicPr>
            <a:picLocks noChangeAspect="1"/>
          </p:cNvPicPr>
          <p:nvPr/>
        </p:nvPicPr>
        <p:blipFill rotWithShape="1">
          <a:blip r:embed="rId4"/>
          <a:srcRect l="16101" r="15976" b="7475"/>
          <a:stretch/>
        </p:blipFill>
        <p:spPr>
          <a:xfrm>
            <a:off x="9183109" y="2133600"/>
            <a:ext cx="3175147" cy="4277108"/>
          </a:xfrm>
          <a:prstGeom prst="rect">
            <a:avLst/>
          </a:prstGeom>
        </p:spPr>
      </p:pic>
      <p:pic>
        <p:nvPicPr>
          <p:cNvPr id="5" name="Picture 4"/>
          <p:cNvPicPr>
            <a:picLocks noChangeAspect="1"/>
          </p:cNvPicPr>
          <p:nvPr/>
        </p:nvPicPr>
        <p:blipFill>
          <a:blip r:embed="rId5"/>
          <a:stretch>
            <a:fillRect/>
          </a:stretch>
        </p:blipFill>
        <p:spPr>
          <a:xfrm>
            <a:off x="3908138" y="0"/>
            <a:ext cx="3733800" cy="4686300"/>
          </a:xfrm>
          <a:prstGeom prst="rect">
            <a:avLst/>
          </a:prstGeom>
        </p:spPr>
      </p:pic>
      <p:pic>
        <p:nvPicPr>
          <p:cNvPr id="6" name="Picture 5"/>
          <p:cNvPicPr>
            <a:picLocks noChangeAspect="1"/>
          </p:cNvPicPr>
          <p:nvPr/>
        </p:nvPicPr>
        <p:blipFill>
          <a:blip r:embed="rId6"/>
          <a:stretch>
            <a:fillRect/>
          </a:stretch>
        </p:blipFill>
        <p:spPr>
          <a:xfrm>
            <a:off x="1850736" y="2133600"/>
            <a:ext cx="3429000" cy="4724400"/>
          </a:xfrm>
          <a:prstGeom prst="rect">
            <a:avLst/>
          </a:prstGeom>
        </p:spPr>
      </p:pic>
      <p:pic>
        <p:nvPicPr>
          <p:cNvPr id="7" name="Picture 6"/>
          <p:cNvPicPr>
            <a:picLocks noChangeAspect="1"/>
          </p:cNvPicPr>
          <p:nvPr/>
        </p:nvPicPr>
        <p:blipFill>
          <a:blip r:embed="rId7"/>
          <a:stretch>
            <a:fillRect/>
          </a:stretch>
        </p:blipFill>
        <p:spPr>
          <a:xfrm>
            <a:off x="5906222" y="2114550"/>
            <a:ext cx="3076575" cy="4743450"/>
          </a:xfrm>
          <a:prstGeom prst="rect">
            <a:avLst/>
          </a:prstGeom>
        </p:spPr>
      </p:pic>
      <p:pic>
        <p:nvPicPr>
          <p:cNvPr id="8" name="Picture 7"/>
          <p:cNvPicPr>
            <a:picLocks noChangeAspect="1"/>
          </p:cNvPicPr>
          <p:nvPr/>
        </p:nvPicPr>
        <p:blipFill>
          <a:blip r:embed="rId8"/>
          <a:stretch>
            <a:fillRect/>
          </a:stretch>
        </p:blipFill>
        <p:spPr>
          <a:xfrm>
            <a:off x="9273308" y="0"/>
            <a:ext cx="2749749" cy="2485168"/>
          </a:xfrm>
          <a:prstGeom prst="rect">
            <a:avLst/>
          </a:prstGeom>
        </p:spPr>
      </p:pic>
      <p:pic>
        <p:nvPicPr>
          <p:cNvPr id="9" name="Picture 8"/>
          <p:cNvPicPr>
            <a:picLocks noChangeAspect="1"/>
          </p:cNvPicPr>
          <p:nvPr/>
        </p:nvPicPr>
        <p:blipFill>
          <a:blip r:embed="rId9"/>
          <a:stretch>
            <a:fillRect/>
          </a:stretch>
        </p:blipFill>
        <p:spPr>
          <a:xfrm>
            <a:off x="7986209" y="183356"/>
            <a:ext cx="1287099" cy="2118455"/>
          </a:xfrm>
          <a:prstGeom prst="rect">
            <a:avLst/>
          </a:prstGeom>
        </p:spPr>
      </p:pic>
    </p:spTree>
    <p:extLst>
      <p:ext uri="{BB962C8B-B14F-4D97-AF65-F5344CB8AC3E}">
        <p14:creationId xmlns:p14="http://schemas.microsoft.com/office/powerpoint/2010/main" val="2710952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Inhoudsopgave</a:t>
            </a:r>
            <a:endParaRPr lang="nl-NL" dirty="0"/>
          </a:p>
        </p:txBody>
      </p:sp>
      <p:sp>
        <p:nvSpPr>
          <p:cNvPr id="3" name="Content Placeholder 2"/>
          <p:cNvSpPr>
            <a:spLocks noGrp="1"/>
          </p:cNvSpPr>
          <p:nvPr>
            <p:ph idx="1"/>
          </p:nvPr>
        </p:nvSpPr>
        <p:spPr/>
        <p:txBody>
          <a:bodyPr/>
          <a:lstStyle/>
          <a:p>
            <a:pPr marL="0" indent="0">
              <a:buNone/>
            </a:pPr>
            <a:r>
              <a:rPr lang="en-US" dirty="0"/>
              <a:t>0. Wat is </a:t>
            </a:r>
            <a:r>
              <a:rPr lang="en-US" dirty="0" err="1"/>
              <a:t>programmeren</a:t>
            </a:r>
            <a:r>
              <a:rPr lang="en-US" dirty="0"/>
              <a:t>?</a:t>
            </a:r>
          </a:p>
          <a:p>
            <a:pPr marL="0" indent="0">
              <a:buNone/>
            </a:pPr>
            <a:r>
              <a:rPr lang="en-US" dirty="0"/>
              <a:t>1. Code vs </a:t>
            </a:r>
            <a:r>
              <a:rPr lang="en-US" dirty="0" err="1"/>
              <a:t>concepten</a:t>
            </a:r>
            <a:endParaRPr lang="en-US" dirty="0"/>
          </a:p>
          <a:p>
            <a:pPr marL="0" indent="0">
              <a:buNone/>
            </a:pPr>
            <a:r>
              <a:rPr lang="en-US" dirty="0"/>
              <a:t>2. </a:t>
            </a:r>
            <a:r>
              <a:rPr lang="en-US" dirty="0" err="1"/>
              <a:t>Opdrachten</a:t>
            </a:r>
            <a:endParaRPr lang="nl-NL" dirty="0"/>
          </a:p>
        </p:txBody>
      </p:sp>
    </p:spTree>
    <p:extLst>
      <p:ext uri="{BB962C8B-B14F-4D97-AF65-F5344CB8AC3E}">
        <p14:creationId xmlns:p14="http://schemas.microsoft.com/office/powerpoint/2010/main" val="885490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0"/>
            <a:ext cx="10515600" cy="1325563"/>
          </a:xfrm>
        </p:spPr>
        <p:txBody>
          <a:bodyPr anchor="ctr"/>
          <a:lstStyle/>
          <a:p>
            <a:pPr algn="ctr"/>
            <a:r>
              <a:rPr lang="en-US" dirty="0"/>
              <a:t>Wat </a:t>
            </a:r>
            <a:r>
              <a:rPr lang="en-US" b="1" dirty="0"/>
              <a:t>is</a:t>
            </a:r>
            <a:r>
              <a:rPr lang="en-US" dirty="0"/>
              <a:t> </a:t>
            </a:r>
            <a:r>
              <a:rPr lang="en-US" dirty="0" err="1"/>
              <a:t>programmeren</a:t>
            </a:r>
            <a:r>
              <a:rPr lang="en-US" dirty="0"/>
              <a:t>?</a:t>
            </a:r>
            <a:endParaRPr lang="nl-NL" dirty="0"/>
          </a:p>
        </p:txBody>
      </p:sp>
      <p:grpSp>
        <p:nvGrpSpPr>
          <p:cNvPr id="9" name="Group 8"/>
          <p:cNvGrpSpPr/>
          <p:nvPr/>
        </p:nvGrpSpPr>
        <p:grpSpPr>
          <a:xfrm>
            <a:off x="1673534" y="1625942"/>
            <a:ext cx="8844932" cy="3606117"/>
            <a:chOff x="1673534" y="2212792"/>
            <a:chExt cx="8844932" cy="3606117"/>
          </a:xfrm>
        </p:grpSpPr>
        <p:pic>
          <p:nvPicPr>
            <p:cNvPr id="5" name="Picture 4"/>
            <p:cNvPicPr>
              <a:picLocks noChangeAspect="1"/>
            </p:cNvPicPr>
            <p:nvPr/>
          </p:nvPicPr>
          <p:blipFill>
            <a:blip r:embed="rId3"/>
            <a:stretch>
              <a:fillRect/>
            </a:stretch>
          </p:blipFill>
          <p:spPr>
            <a:xfrm>
              <a:off x="6204451" y="2212792"/>
              <a:ext cx="4314015" cy="3606117"/>
            </a:xfrm>
            <a:prstGeom prst="rect">
              <a:avLst/>
            </a:prstGeom>
          </p:spPr>
        </p:pic>
        <p:pic>
          <p:nvPicPr>
            <p:cNvPr id="7" name="Picture 6"/>
            <p:cNvPicPr>
              <a:picLocks noChangeAspect="1"/>
            </p:cNvPicPr>
            <p:nvPr/>
          </p:nvPicPr>
          <p:blipFill>
            <a:blip r:embed="rId4"/>
            <a:stretch>
              <a:fillRect/>
            </a:stretch>
          </p:blipFill>
          <p:spPr>
            <a:xfrm>
              <a:off x="1673534" y="2212792"/>
              <a:ext cx="3132586" cy="3606117"/>
            </a:xfrm>
            <a:prstGeom prst="rect">
              <a:avLst/>
            </a:prstGeom>
          </p:spPr>
        </p:pic>
      </p:grpSp>
    </p:spTree>
    <p:extLst>
      <p:ext uri="{BB962C8B-B14F-4D97-AF65-F5344CB8AC3E}">
        <p14:creationId xmlns:p14="http://schemas.microsoft.com/office/powerpoint/2010/main" val="2600359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189414" y="1555992"/>
            <a:ext cx="3813173" cy="3446269"/>
          </a:xfrm>
          <a:prstGeom prst="rect">
            <a:avLst/>
          </a:prstGeom>
        </p:spPr>
      </p:pic>
      <p:pic>
        <p:nvPicPr>
          <p:cNvPr id="4" name="Picture 3"/>
          <p:cNvPicPr>
            <a:picLocks noChangeAspect="1"/>
          </p:cNvPicPr>
          <p:nvPr/>
        </p:nvPicPr>
        <p:blipFill rotWithShape="1">
          <a:blip r:embed="rId4"/>
          <a:srcRect l="16101" r="15976" b="7475"/>
          <a:stretch/>
        </p:blipFill>
        <p:spPr>
          <a:xfrm>
            <a:off x="4508427" y="1140572"/>
            <a:ext cx="3175147" cy="4277108"/>
          </a:xfrm>
          <a:prstGeom prst="rect">
            <a:avLst/>
          </a:prstGeom>
        </p:spPr>
      </p:pic>
      <p:pic>
        <p:nvPicPr>
          <p:cNvPr id="6" name="Picture 5"/>
          <p:cNvPicPr>
            <a:picLocks noChangeAspect="1"/>
          </p:cNvPicPr>
          <p:nvPr/>
        </p:nvPicPr>
        <p:blipFill>
          <a:blip r:embed="rId5"/>
          <a:stretch>
            <a:fillRect/>
          </a:stretch>
        </p:blipFill>
        <p:spPr>
          <a:xfrm>
            <a:off x="5578717" y="2427721"/>
            <a:ext cx="1034567" cy="1702810"/>
          </a:xfrm>
          <a:prstGeom prst="rect">
            <a:avLst/>
          </a:prstGeom>
        </p:spPr>
      </p:pic>
    </p:spTree>
    <p:extLst>
      <p:ext uri="{BB962C8B-B14F-4D97-AF65-F5344CB8AC3E}">
        <p14:creationId xmlns:p14="http://schemas.microsoft.com/office/powerpoint/2010/main" val="3983448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1000"/>
                                  </p:stCondLst>
                                  <p:childTnLst>
                                    <p:set>
                                      <p:cBhvr>
                                        <p:cTn id="6" dur="1" fill="hold">
                                          <p:stCondLst>
                                            <p:cond delay="0"/>
                                          </p:stCondLst>
                                        </p:cTn>
                                        <p:tgtEl>
                                          <p:spTgt spid="4"/>
                                        </p:tgtEl>
                                        <p:attrNameLst>
                                          <p:attrName>style.visibility</p:attrName>
                                        </p:attrNameLst>
                                      </p:cBhvr>
                                      <p:to>
                                        <p:strVal val="hidden"/>
                                      </p:to>
                                    </p:set>
                                  </p:childTnLst>
                                </p:cTn>
                              </p:par>
                            </p:childTnLst>
                          </p:cTn>
                        </p:par>
                        <p:par>
                          <p:cTn id="7" fill="hold">
                            <p:stCondLst>
                              <p:cond delay="100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667592" y="1296354"/>
            <a:ext cx="1658935" cy="1959820"/>
          </a:xfrm>
          <a:prstGeom prst="rect">
            <a:avLst/>
          </a:prstGeom>
        </p:spPr>
      </p:pic>
      <p:pic>
        <p:nvPicPr>
          <p:cNvPr id="4" name="Picture 3"/>
          <p:cNvPicPr>
            <a:picLocks noChangeAspect="1"/>
          </p:cNvPicPr>
          <p:nvPr/>
        </p:nvPicPr>
        <p:blipFill>
          <a:blip r:embed="rId4"/>
          <a:stretch>
            <a:fillRect/>
          </a:stretch>
        </p:blipFill>
        <p:spPr>
          <a:xfrm>
            <a:off x="1058153" y="3446283"/>
            <a:ext cx="1561483" cy="1959820"/>
          </a:xfrm>
          <a:prstGeom prst="rect">
            <a:avLst/>
          </a:prstGeom>
        </p:spPr>
      </p:pic>
      <p:pic>
        <p:nvPicPr>
          <p:cNvPr id="5" name="Picture 4"/>
          <p:cNvPicPr>
            <a:picLocks noChangeAspect="1"/>
          </p:cNvPicPr>
          <p:nvPr/>
        </p:nvPicPr>
        <p:blipFill>
          <a:blip r:embed="rId5"/>
          <a:stretch>
            <a:fillRect/>
          </a:stretch>
        </p:blipFill>
        <p:spPr>
          <a:xfrm>
            <a:off x="2904077" y="3601827"/>
            <a:ext cx="1422450" cy="1959820"/>
          </a:xfrm>
          <a:prstGeom prst="rect">
            <a:avLst/>
          </a:prstGeom>
        </p:spPr>
      </p:pic>
      <p:pic>
        <p:nvPicPr>
          <p:cNvPr id="6" name="Picture 5"/>
          <p:cNvPicPr>
            <a:picLocks noChangeAspect="1"/>
          </p:cNvPicPr>
          <p:nvPr/>
        </p:nvPicPr>
        <p:blipFill>
          <a:blip r:embed="rId6"/>
          <a:stretch>
            <a:fillRect/>
          </a:stretch>
        </p:blipFill>
        <p:spPr>
          <a:xfrm>
            <a:off x="928851" y="1296354"/>
            <a:ext cx="1271128" cy="1959820"/>
          </a:xfrm>
          <a:prstGeom prst="rect">
            <a:avLst/>
          </a:prstGeom>
        </p:spPr>
      </p:pic>
      <p:pic>
        <p:nvPicPr>
          <p:cNvPr id="9" name="Picture 8"/>
          <p:cNvPicPr>
            <a:picLocks noChangeAspect="1"/>
          </p:cNvPicPr>
          <p:nvPr/>
        </p:nvPicPr>
        <p:blipFill>
          <a:blip r:embed="rId5"/>
          <a:stretch>
            <a:fillRect/>
          </a:stretch>
        </p:blipFill>
        <p:spPr>
          <a:xfrm rot="1554875" flipH="1">
            <a:off x="3131332" y="3601827"/>
            <a:ext cx="1422450" cy="1959820"/>
          </a:xfrm>
          <a:prstGeom prst="rect">
            <a:avLst/>
          </a:prstGeom>
        </p:spPr>
      </p:pic>
      <p:sp>
        <p:nvSpPr>
          <p:cNvPr id="11" name="Rounded Rectangular Callout 10"/>
          <p:cNvSpPr/>
          <p:nvPr/>
        </p:nvSpPr>
        <p:spPr>
          <a:xfrm>
            <a:off x="5036903" y="2466975"/>
            <a:ext cx="2011597" cy="1134852"/>
          </a:xfrm>
          <a:prstGeom prst="wedgeRoundRectCallout">
            <a:avLst>
              <a:gd name="adj1" fmla="val -68073"/>
              <a:gd name="adj2" fmla="val 47259"/>
              <a:gd name="adj3" fmla="val 16667"/>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en-US" dirty="0"/>
              <a:t>Dudes, </a:t>
            </a:r>
            <a:r>
              <a:rPr lang="en-US" dirty="0" err="1"/>
              <a:t>ik</a:t>
            </a:r>
            <a:r>
              <a:rPr lang="en-US" dirty="0"/>
              <a:t> </a:t>
            </a:r>
            <a:r>
              <a:rPr lang="en-US" dirty="0" err="1"/>
              <a:t>verveel</a:t>
            </a:r>
            <a:r>
              <a:rPr lang="en-US" dirty="0"/>
              <a:t> me </a:t>
            </a:r>
            <a:r>
              <a:rPr lang="en-US" dirty="0" err="1"/>
              <a:t>kapot</a:t>
            </a:r>
            <a:r>
              <a:rPr lang="en-US" dirty="0"/>
              <a:t>.</a:t>
            </a:r>
            <a:endParaRPr lang="nl-NL" dirty="0"/>
          </a:p>
        </p:txBody>
      </p:sp>
    </p:spTree>
    <p:extLst>
      <p:ext uri="{BB962C8B-B14F-4D97-AF65-F5344CB8AC3E}">
        <p14:creationId xmlns:p14="http://schemas.microsoft.com/office/powerpoint/2010/main" val="2705333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par>
                                <p:cTn id="21" presetID="26" presetClass="entr" presetSubtype="0" fill="hold" nodeType="withEffect">
                                  <p:stCondLst>
                                    <p:cond delay="500"/>
                                  </p:stCondLst>
                                  <p:childTnLst>
                                    <p:set>
                                      <p:cBhvr>
                                        <p:cTn id="22" dur="1" fill="hold">
                                          <p:stCondLst>
                                            <p:cond delay="0"/>
                                          </p:stCondLst>
                                        </p:cTn>
                                        <p:tgtEl>
                                          <p:spTgt spid="3"/>
                                        </p:tgtEl>
                                        <p:attrNameLst>
                                          <p:attrName>style.visibility</p:attrName>
                                        </p:attrNameLst>
                                      </p:cBhvr>
                                      <p:to>
                                        <p:strVal val="visible"/>
                                      </p:to>
                                    </p:set>
                                    <p:animEffect transition="in" filter="wipe(down)">
                                      <p:cBhvr>
                                        <p:cTn id="23" dur="580">
                                          <p:stCondLst>
                                            <p:cond delay="0"/>
                                          </p:stCondLst>
                                        </p:cTn>
                                        <p:tgtEl>
                                          <p:spTgt spid="3"/>
                                        </p:tgtEl>
                                      </p:cBhvr>
                                    </p:animEffect>
                                    <p:anim calcmode="lin" valueType="num">
                                      <p:cBhvr>
                                        <p:cTn id="2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29" dur="26">
                                          <p:stCondLst>
                                            <p:cond delay="650"/>
                                          </p:stCondLst>
                                        </p:cTn>
                                        <p:tgtEl>
                                          <p:spTgt spid="3"/>
                                        </p:tgtEl>
                                      </p:cBhvr>
                                      <p:to x="100000" y="60000"/>
                                    </p:animScale>
                                    <p:animScale>
                                      <p:cBhvr>
                                        <p:cTn id="30" dur="166" decel="50000">
                                          <p:stCondLst>
                                            <p:cond delay="676"/>
                                          </p:stCondLst>
                                        </p:cTn>
                                        <p:tgtEl>
                                          <p:spTgt spid="3"/>
                                        </p:tgtEl>
                                      </p:cBhvr>
                                      <p:to x="100000" y="100000"/>
                                    </p:animScale>
                                    <p:animScale>
                                      <p:cBhvr>
                                        <p:cTn id="31" dur="26">
                                          <p:stCondLst>
                                            <p:cond delay="1312"/>
                                          </p:stCondLst>
                                        </p:cTn>
                                        <p:tgtEl>
                                          <p:spTgt spid="3"/>
                                        </p:tgtEl>
                                      </p:cBhvr>
                                      <p:to x="100000" y="80000"/>
                                    </p:animScale>
                                    <p:animScale>
                                      <p:cBhvr>
                                        <p:cTn id="32" dur="166" decel="50000">
                                          <p:stCondLst>
                                            <p:cond delay="1338"/>
                                          </p:stCondLst>
                                        </p:cTn>
                                        <p:tgtEl>
                                          <p:spTgt spid="3"/>
                                        </p:tgtEl>
                                      </p:cBhvr>
                                      <p:to x="100000" y="100000"/>
                                    </p:animScale>
                                    <p:animScale>
                                      <p:cBhvr>
                                        <p:cTn id="33" dur="26">
                                          <p:stCondLst>
                                            <p:cond delay="1642"/>
                                          </p:stCondLst>
                                        </p:cTn>
                                        <p:tgtEl>
                                          <p:spTgt spid="3"/>
                                        </p:tgtEl>
                                      </p:cBhvr>
                                      <p:to x="100000" y="90000"/>
                                    </p:animScale>
                                    <p:animScale>
                                      <p:cBhvr>
                                        <p:cTn id="34" dur="166" decel="50000">
                                          <p:stCondLst>
                                            <p:cond delay="1668"/>
                                          </p:stCondLst>
                                        </p:cTn>
                                        <p:tgtEl>
                                          <p:spTgt spid="3"/>
                                        </p:tgtEl>
                                      </p:cBhvr>
                                      <p:to x="100000" y="100000"/>
                                    </p:animScale>
                                    <p:animScale>
                                      <p:cBhvr>
                                        <p:cTn id="35" dur="26">
                                          <p:stCondLst>
                                            <p:cond delay="1808"/>
                                          </p:stCondLst>
                                        </p:cTn>
                                        <p:tgtEl>
                                          <p:spTgt spid="3"/>
                                        </p:tgtEl>
                                      </p:cBhvr>
                                      <p:to x="100000" y="95000"/>
                                    </p:animScale>
                                    <p:animScale>
                                      <p:cBhvr>
                                        <p:cTn id="36" dur="166" decel="50000">
                                          <p:stCondLst>
                                            <p:cond delay="1834"/>
                                          </p:stCondLst>
                                        </p:cTn>
                                        <p:tgtEl>
                                          <p:spTgt spid="3"/>
                                        </p:tgtEl>
                                      </p:cBhvr>
                                      <p:to x="100000" y="100000"/>
                                    </p:animScale>
                                  </p:childTnLst>
                                </p:cTn>
                              </p:par>
                              <p:par>
                                <p:cTn id="37" presetID="26" presetClass="entr" presetSubtype="0" fill="hold" nodeType="withEffect">
                                  <p:stCondLst>
                                    <p:cond delay="1000"/>
                                  </p:stCondLst>
                                  <p:childTnLst>
                                    <p:set>
                                      <p:cBhvr>
                                        <p:cTn id="38" dur="1" fill="hold">
                                          <p:stCondLst>
                                            <p:cond delay="0"/>
                                          </p:stCondLst>
                                        </p:cTn>
                                        <p:tgtEl>
                                          <p:spTgt spid="4"/>
                                        </p:tgtEl>
                                        <p:attrNameLst>
                                          <p:attrName>style.visibility</p:attrName>
                                        </p:attrNameLst>
                                      </p:cBhvr>
                                      <p:to>
                                        <p:strVal val="visible"/>
                                      </p:to>
                                    </p:set>
                                    <p:animEffect transition="in" filter="wipe(down)">
                                      <p:cBhvr>
                                        <p:cTn id="39" dur="580">
                                          <p:stCondLst>
                                            <p:cond delay="0"/>
                                          </p:stCondLst>
                                        </p:cTn>
                                        <p:tgtEl>
                                          <p:spTgt spid="4"/>
                                        </p:tgtEl>
                                      </p:cBhvr>
                                    </p:animEffect>
                                    <p:anim calcmode="lin" valueType="num">
                                      <p:cBhvr>
                                        <p:cTn id="40"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45" dur="26">
                                          <p:stCondLst>
                                            <p:cond delay="650"/>
                                          </p:stCondLst>
                                        </p:cTn>
                                        <p:tgtEl>
                                          <p:spTgt spid="4"/>
                                        </p:tgtEl>
                                      </p:cBhvr>
                                      <p:to x="100000" y="60000"/>
                                    </p:animScale>
                                    <p:animScale>
                                      <p:cBhvr>
                                        <p:cTn id="46" dur="166" decel="50000">
                                          <p:stCondLst>
                                            <p:cond delay="676"/>
                                          </p:stCondLst>
                                        </p:cTn>
                                        <p:tgtEl>
                                          <p:spTgt spid="4"/>
                                        </p:tgtEl>
                                      </p:cBhvr>
                                      <p:to x="100000" y="100000"/>
                                    </p:animScale>
                                    <p:animScale>
                                      <p:cBhvr>
                                        <p:cTn id="47" dur="26">
                                          <p:stCondLst>
                                            <p:cond delay="1312"/>
                                          </p:stCondLst>
                                        </p:cTn>
                                        <p:tgtEl>
                                          <p:spTgt spid="4"/>
                                        </p:tgtEl>
                                      </p:cBhvr>
                                      <p:to x="100000" y="80000"/>
                                    </p:animScale>
                                    <p:animScale>
                                      <p:cBhvr>
                                        <p:cTn id="48" dur="166" decel="50000">
                                          <p:stCondLst>
                                            <p:cond delay="1338"/>
                                          </p:stCondLst>
                                        </p:cTn>
                                        <p:tgtEl>
                                          <p:spTgt spid="4"/>
                                        </p:tgtEl>
                                      </p:cBhvr>
                                      <p:to x="100000" y="100000"/>
                                    </p:animScale>
                                    <p:animScale>
                                      <p:cBhvr>
                                        <p:cTn id="49" dur="26">
                                          <p:stCondLst>
                                            <p:cond delay="1642"/>
                                          </p:stCondLst>
                                        </p:cTn>
                                        <p:tgtEl>
                                          <p:spTgt spid="4"/>
                                        </p:tgtEl>
                                      </p:cBhvr>
                                      <p:to x="100000" y="90000"/>
                                    </p:animScale>
                                    <p:animScale>
                                      <p:cBhvr>
                                        <p:cTn id="50" dur="166" decel="50000">
                                          <p:stCondLst>
                                            <p:cond delay="1668"/>
                                          </p:stCondLst>
                                        </p:cTn>
                                        <p:tgtEl>
                                          <p:spTgt spid="4"/>
                                        </p:tgtEl>
                                      </p:cBhvr>
                                      <p:to x="100000" y="100000"/>
                                    </p:animScale>
                                    <p:animScale>
                                      <p:cBhvr>
                                        <p:cTn id="51" dur="26">
                                          <p:stCondLst>
                                            <p:cond delay="1808"/>
                                          </p:stCondLst>
                                        </p:cTn>
                                        <p:tgtEl>
                                          <p:spTgt spid="4"/>
                                        </p:tgtEl>
                                      </p:cBhvr>
                                      <p:to x="100000" y="95000"/>
                                    </p:animScale>
                                    <p:animScale>
                                      <p:cBhvr>
                                        <p:cTn id="52" dur="166" decel="50000">
                                          <p:stCondLst>
                                            <p:cond delay="1834"/>
                                          </p:stCondLst>
                                        </p:cTn>
                                        <p:tgtEl>
                                          <p:spTgt spid="4"/>
                                        </p:tgtEl>
                                      </p:cBhvr>
                                      <p:to x="100000" y="100000"/>
                                    </p:animScale>
                                  </p:childTnLst>
                                </p:cTn>
                              </p:par>
                              <p:par>
                                <p:cTn id="53" presetID="26" presetClass="entr" presetSubtype="0" fill="hold" nodeType="withEffect">
                                  <p:stCondLst>
                                    <p:cond delay="1500"/>
                                  </p:stCondLst>
                                  <p:childTnLst>
                                    <p:set>
                                      <p:cBhvr>
                                        <p:cTn id="54" dur="1" fill="hold">
                                          <p:stCondLst>
                                            <p:cond delay="0"/>
                                          </p:stCondLst>
                                        </p:cTn>
                                        <p:tgtEl>
                                          <p:spTgt spid="5"/>
                                        </p:tgtEl>
                                        <p:attrNameLst>
                                          <p:attrName>style.visibility</p:attrName>
                                        </p:attrNameLst>
                                      </p:cBhvr>
                                      <p:to>
                                        <p:strVal val="visible"/>
                                      </p:to>
                                    </p:set>
                                    <p:animEffect transition="in" filter="wipe(down)">
                                      <p:cBhvr>
                                        <p:cTn id="55" dur="580">
                                          <p:stCondLst>
                                            <p:cond delay="0"/>
                                          </p:stCondLst>
                                        </p:cTn>
                                        <p:tgtEl>
                                          <p:spTgt spid="5"/>
                                        </p:tgtEl>
                                      </p:cBhvr>
                                    </p:animEffect>
                                    <p:anim calcmode="lin" valueType="num">
                                      <p:cBhvr>
                                        <p:cTn id="56"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61" dur="26">
                                          <p:stCondLst>
                                            <p:cond delay="650"/>
                                          </p:stCondLst>
                                        </p:cTn>
                                        <p:tgtEl>
                                          <p:spTgt spid="5"/>
                                        </p:tgtEl>
                                      </p:cBhvr>
                                      <p:to x="100000" y="60000"/>
                                    </p:animScale>
                                    <p:animScale>
                                      <p:cBhvr>
                                        <p:cTn id="62" dur="166" decel="50000">
                                          <p:stCondLst>
                                            <p:cond delay="676"/>
                                          </p:stCondLst>
                                        </p:cTn>
                                        <p:tgtEl>
                                          <p:spTgt spid="5"/>
                                        </p:tgtEl>
                                      </p:cBhvr>
                                      <p:to x="100000" y="100000"/>
                                    </p:animScale>
                                    <p:animScale>
                                      <p:cBhvr>
                                        <p:cTn id="63" dur="26">
                                          <p:stCondLst>
                                            <p:cond delay="1312"/>
                                          </p:stCondLst>
                                        </p:cTn>
                                        <p:tgtEl>
                                          <p:spTgt spid="5"/>
                                        </p:tgtEl>
                                      </p:cBhvr>
                                      <p:to x="100000" y="80000"/>
                                    </p:animScale>
                                    <p:animScale>
                                      <p:cBhvr>
                                        <p:cTn id="64" dur="166" decel="50000">
                                          <p:stCondLst>
                                            <p:cond delay="1338"/>
                                          </p:stCondLst>
                                        </p:cTn>
                                        <p:tgtEl>
                                          <p:spTgt spid="5"/>
                                        </p:tgtEl>
                                      </p:cBhvr>
                                      <p:to x="100000" y="100000"/>
                                    </p:animScale>
                                    <p:animScale>
                                      <p:cBhvr>
                                        <p:cTn id="65" dur="26">
                                          <p:stCondLst>
                                            <p:cond delay="1642"/>
                                          </p:stCondLst>
                                        </p:cTn>
                                        <p:tgtEl>
                                          <p:spTgt spid="5"/>
                                        </p:tgtEl>
                                      </p:cBhvr>
                                      <p:to x="100000" y="90000"/>
                                    </p:animScale>
                                    <p:animScale>
                                      <p:cBhvr>
                                        <p:cTn id="66" dur="166" decel="50000">
                                          <p:stCondLst>
                                            <p:cond delay="1668"/>
                                          </p:stCondLst>
                                        </p:cTn>
                                        <p:tgtEl>
                                          <p:spTgt spid="5"/>
                                        </p:tgtEl>
                                      </p:cBhvr>
                                      <p:to x="100000" y="100000"/>
                                    </p:animScale>
                                    <p:animScale>
                                      <p:cBhvr>
                                        <p:cTn id="67" dur="26">
                                          <p:stCondLst>
                                            <p:cond delay="1808"/>
                                          </p:stCondLst>
                                        </p:cTn>
                                        <p:tgtEl>
                                          <p:spTgt spid="5"/>
                                        </p:tgtEl>
                                      </p:cBhvr>
                                      <p:to x="100000" y="95000"/>
                                    </p:animScale>
                                    <p:animScale>
                                      <p:cBhvr>
                                        <p:cTn id="68" dur="166" decel="50000">
                                          <p:stCondLst>
                                            <p:cond delay="1834"/>
                                          </p:stCondLst>
                                        </p:cTn>
                                        <p:tgtEl>
                                          <p:spTgt spid="5"/>
                                        </p:tgtEl>
                                      </p:cBhvr>
                                      <p:to x="100000" y="100000"/>
                                    </p:animScale>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nodeType="clickEffect">
                                  <p:stCondLst>
                                    <p:cond delay="0"/>
                                  </p:stCondLst>
                                  <p:childTnLst>
                                    <p:set>
                                      <p:cBhvr>
                                        <p:cTn id="72" dur="1" fill="hold">
                                          <p:stCondLst>
                                            <p:cond delay="0"/>
                                          </p:stCondLst>
                                        </p:cTn>
                                        <p:tgtEl>
                                          <p:spTgt spid="5"/>
                                        </p:tgtEl>
                                        <p:attrNameLst>
                                          <p:attrName>style.visibility</p:attrName>
                                        </p:attrNameLst>
                                      </p:cBhvr>
                                      <p:to>
                                        <p:strVal val="hidden"/>
                                      </p:to>
                                    </p:set>
                                  </p:childTnLst>
                                </p:cTn>
                              </p:par>
                              <p:par>
                                <p:cTn id="73" presetID="1" presetClass="entr" presetSubtype="0" fill="hold" nodeType="withEffect">
                                  <p:stCondLst>
                                    <p:cond delay="0"/>
                                  </p:stCondLst>
                                  <p:childTnLst>
                                    <p:set>
                                      <p:cBhvr>
                                        <p:cTn id="74" dur="1" fill="hold">
                                          <p:stCondLst>
                                            <p:cond delay="0"/>
                                          </p:stCondLst>
                                        </p:cTn>
                                        <p:tgtEl>
                                          <p:spTgt spid="9"/>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667592" y="1296354"/>
            <a:ext cx="1658935" cy="1959820"/>
          </a:xfrm>
          <a:prstGeom prst="rect">
            <a:avLst/>
          </a:prstGeom>
        </p:spPr>
      </p:pic>
      <p:pic>
        <p:nvPicPr>
          <p:cNvPr id="4" name="Picture 3"/>
          <p:cNvPicPr>
            <a:picLocks noChangeAspect="1"/>
          </p:cNvPicPr>
          <p:nvPr/>
        </p:nvPicPr>
        <p:blipFill>
          <a:blip r:embed="rId4"/>
          <a:stretch>
            <a:fillRect/>
          </a:stretch>
        </p:blipFill>
        <p:spPr>
          <a:xfrm>
            <a:off x="1058153" y="3446283"/>
            <a:ext cx="1561483" cy="1959820"/>
          </a:xfrm>
          <a:prstGeom prst="rect">
            <a:avLst/>
          </a:prstGeom>
        </p:spPr>
      </p:pic>
      <p:pic>
        <p:nvPicPr>
          <p:cNvPr id="5" name="Picture 4"/>
          <p:cNvPicPr>
            <a:picLocks noChangeAspect="1"/>
          </p:cNvPicPr>
          <p:nvPr/>
        </p:nvPicPr>
        <p:blipFill>
          <a:blip r:embed="rId5"/>
          <a:stretch>
            <a:fillRect/>
          </a:stretch>
        </p:blipFill>
        <p:spPr>
          <a:xfrm>
            <a:off x="2904077" y="3601827"/>
            <a:ext cx="1422450" cy="1959820"/>
          </a:xfrm>
          <a:prstGeom prst="rect">
            <a:avLst/>
          </a:prstGeom>
        </p:spPr>
      </p:pic>
      <p:pic>
        <p:nvPicPr>
          <p:cNvPr id="6" name="Picture 5"/>
          <p:cNvPicPr>
            <a:picLocks noChangeAspect="1"/>
          </p:cNvPicPr>
          <p:nvPr/>
        </p:nvPicPr>
        <p:blipFill>
          <a:blip r:embed="rId6"/>
          <a:stretch>
            <a:fillRect/>
          </a:stretch>
        </p:blipFill>
        <p:spPr>
          <a:xfrm>
            <a:off x="928851" y="1296354"/>
            <a:ext cx="1271128" cy="1959820"/>
          </a:xfrm>
          <a:prstGeom prst="rect">
            <a:avLst/>
          </a:prstGeom>
        </p:spPr>
      </p:pic>
      <p:pic>
        <p:nvPicPr>
          <p:cNvPr id="8" name="Picture 7"/>
          <p:cNvPicPr>
            <a:picLocks noChangeAspect="1"/>
          </p:cNvPicPr>
          <p:nvPr/>
        </p:nvPicPr>
        <p:blipFill>
          <a:blip r:embed="rId7"/>
          <a:stretch>
            <a:fillRect/>
          </a:stretch>
        </p:blipFill>
        <p:spPr>
          <a:xfrm>
            <a:off x="6175842" y="-3643648"/>
            <a:ext cx="3813173" cy="3446269"/>
          </a:xfrm>
          <a:prstGeom prst="rect">
            <a:avLst/>
          </a:prstGeom>
        </p:spPr>
      </p:pic>
      <p:pic>
        <p:nvPicPr>
          <p:cNvPr id="13" name="Picture 12"/>
          <p:cNvPicPr>
            <a:picLocks noChangeAspect="1"/>
          </p:cNvPicPr>
          <p:nvPr/>
        </p:nvPicPr>
        <p:blipFill>
          <a:blip r:embed="rId3"/>
          <a:stretch>
            <a:fillRect/>
          </a:stretch>
        </p:blipFill>
        <p:spPr>
          <a:xfrm rot="19586428">
            <a:off x="2667591" y="1296354"/>
            <a:ext cx="1658935" cy="1959820"/>
          </a:xfrm>
          <a:prstGeom prst="rect">
            <a:avLst/>
          </a:prstGeom>
        </p:spPr>
      </p:pic>
      <p:sp>
        <p:nvSpPr>
          <p:cNvPr id="7" name="Rounded Rectangular Callout 6"/>
          <p:cNvSpPr/>
          <p:nvPr/>
        </p:nvSpPr>
        <p:spPr>
          <a:xfrm>
            <a:off x="4326527" y="421090"/>
            <a:ext cx="2057400" cy="875264"/>
          </a:xfrm>
          <a:prstGeom prst="wedgeRoundRectCallout">
            <a:avLst>
              <a:gd name="adj1" fmla="val -47684"/>
              <a:gd name="adj2" fmla="val 79912"/>
              <a:gd name="adj3" fmla="val 16667"/>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Yo</a:t>
            </a:r>
            <a:r>
              <a:rPr lang="en-US" dirty="0"/>
              <a:t>, </a:t>
            </a:r>
            <a:r>
              <a:rPr lang="en-US" dirty="0" err="1"/>
              <a:t>weet</a:t>
            </a:r>
            <a:r>
              <a:rPr lang="en-US" dirty="0"/>
              <a:t> je wat </a:t>
            </a:r>
            <a:r>
              <a:rPr lang="en-US" dirty="0" err="1"/>
              <a:t>grappig</a:t>
            </a:r>
            <a:r>
              <a:rPr lang="en-US" dirty="0"/>
              <a:t> </a:t>
            </a:r>
            <a:r>
              <a:rPr lang="en-US" dirty="0" err="1"/>
              <a:t>zou</a:t>
            </a:r>
            <a:r>
              <a:rPr lang="en-US" dirty="0"/>
              <a:t> </a:t>
            </a:r>
            <a:r>
              <a:rPr lang="en-US" dirty="0" err="1"/>
              <a:t>zijn</a:t>
            </a:r>
            <a:r>
              <a:rPr lang="en-US" dirty="0"/>
              <a:t>?</a:t>
            </a:r>
            <a:endParaRPr lang="nl-NL" dirty="0"/>
          </a:p>
        </p:txBody>
      </p:sp>
      <p:sp>
        <p:nvSpPr>
          <p:cNvPr id="15" name="Rounded Rectangular Callout 14"/>
          <p:cNvSpPr/>
          <p:nvPr/>
        </p:nvSpPr>
        <p:spPr>
          <a:xfrm>
            <a:off x="468614" y="190205"/>
            <a:ext cx="1655462" cy="668517"/>
          </a:xfrm>
          <a:prstGeom prst="wedgeRoundRectCallout">
            <a:avLst>
              <a:gd name="adj1" fmla="val -2421"/>
              <a:gd name="adj2" fmla="val 88146"/>
              <a:gd name="adj3" fmla="val 16667"/>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Jou</a:t>
            </a:r>
            <a:r>
              <a:rPr lang="en-US" dirty="0"/>
              <a:t> </a:t>
            </a:r>
            <a:r>
              <a:rPr lang="en-US" dirty="0" err="1"/>
              <a:t>slaan</a:t>
            </a:r>
            <a:r>
              <a:rPr lang="en-US" dirty="0"/>
              <a:t>?</a:t>
            </a:r>
            <a:endParaRPr lang="nl-NL" dirty="0"/>
          </a:p>
        </p:txBody>
      </p:sp>
    </p:spTree>
    <p:extLst>
      <p:ext uri="{BB962C8B-B14F-4D97-AF65-F5344CB8AC3E}">
        <p14:creationId xmlns:p14="http://schemas.microsoft.com/office/powerpoint/2010/main" val="4172363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4.58333E-6 1.11111E-6 L 0.13398 0.78241 " pathEditMode="relative" rAng="0" ptsTypes="AA">
                                      <p:cBhvr>
                                        <p:cTn id="6" dur="500" fill="hold"/>
                                        <p:tgtEl>
                                          <p:spTgt spid="8"/>
                                        </p:tgtEl>
                                        <p:attrNameLst>
                                          <p:attrName>ppt_x</p:attrName>
                                          <p:attrName>ppt_y</p:attrName>
                                        </p:attrNameLst>
                                      </p:cBhvr>
                                      <p:rCtr x="6693" y="39120"/>
                                    </p:animMotion>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xit" presetSubtype="0" fill="hold" grpId="1" nodeType="withEffect">
                                  <p:stCondLst>
                                    <p:cond delay="0"/>
                                  </p:stCondLst>
                                  <p:childTnLst>
                                    <p:set>
                                      <p:cBhvr>
                                        <p:cTn id="2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58153" y="3446283"/>
            <a:ext cx="1561483" cy="1959820"/>
          </a:xfrm>
          <a:prstGeom prst="rect">
            <a:avLst/>
          </a:prstGeom>
        </p:spPr>
      </p:pic>
      <p:pic>
        <p:nvPicPr>
          <p:cNvPr id="5" name="Picture 4"/>
          <p:cNvPicPr>
            <a:picLocks noChangeAspect="1"/>
          </p:cNvPicPr>
          <p:nvPr/>
        </p:nvPicPr>
        <p:blipFill>
          <a:blip r:embed="rId4"/>
          <a:stretch>
            <a:fillRect/>
          </a:stretch>
        </p:blipFill>
        <p:spPr>
          <a:xfrm>
            <a:off x="2904077" y="3601827"/>
            <a:ext cx="1422450" cy="1959820"/>
          </a:xfrm>
          <a:prstGeom prst="rect">
            <a:avLst/>
          </a:prstGeom>
        </p:spPr>
      </p:pic>
      <p:pic>
        <p:nvPicPr>
          <p:cNvPr id="6" name="Picture 5"/>
          <p:cNvPicPr>
            <a:picLocks noChangeAspect="1"/>
          </p:cNvPicPr>
          <p:nvPr/>
        </p:nvPicPr>
        <p:blipFill>
          <a:blip r:embed="rId5"/>
          <a:stretch>
            <a:fillRect/>
          </a:stretch>
        </p:blipFill>
        <p:spPr>
          <a:xfrm>
            <a:off x="928851" y="1296354"/>
            <a:ext cx="1271128" cy="1959820"/>
          </a:xfrm>
          <a:prstGeom prst="rect">
            <a:avLst/>
          </a:prstGeom>
        </p:spPr>
      </p:pic>
      <p:pic>
        <p:nvPicPr>
          <p:cNvPr id="13" name="Picture 12"/>
          <p:cNvPicPr>
            <a:picLocks noChangeAspect="1"/>
          </p:cNvPicPr>
          <p:nvPr/>
        </p:nvPicPr>
        <p:blipFill>
          <a:blip r:embed="rId6"/>
          <a:stretch>
            <a:fillRect/>
          </a:stretch>
        </p:blipFill>
        <p:spPr>
          <a:xfrm rot="19586428">
            <a:off x="2667591" y="1296354"/>
            <a:ext cx="1658935" cy="1959820"/>
          </a:xfrm>
          <a:prstGeom prst="rect">
            <a:avLst/>
          </a:prstGeom>
        </p:spPr>
      </p:pic>
      <p:pic>
        <p:nvPicPr>
          <p:cNvPr id="10" name="Picture 9"/>
          <p:cNvPicPr>
            <a:picLocks noChangeAspect="1"/>
          </p:cNvPicPr>
          <p:nvPr/>
        </p:nvPicPr>
        <p:blipFill>
          <a:blip r:embed="rId7"/>
          <a:stretch>
            <a:fillRect/>
          </a:stretch>
        </p:blipFill>
        <p:spPr>
          <a:xfrm>
            <a:off x="7814142" y="1705866"/>
            <a:ext cx="3813173" cy="3446269"/>
          </a:xfrm>
          <a:prstGeom prst="rect">
            <a:avLst/>
          </a:prstGeom>
        </p:spPr>
      </p:pic>
      <p:sp>
        <p:nvSpPr>
          <p:cNvPr id="2" name="Rounded Rectangular Callout 1"/>
          <p:cNvSpPr/>
          <p:nvPr/>
        </p:nvSpPr>
        <p:spPr>
          <a:xfrm>
            <a:off x="1343025" y="5882189"/>
            <a:ext cx="2076450" cy="715328"/>
          </a:xfrm>
          <a:prstGeom prst="wedgeRoundRectCallout">
            <a:avLst>
              <a:gd name="adj1" fmla="val -25421"/>
              <a:gd name="adj2" fmla="val -101282"/>
              <a:gd name="adj3" fmla="val 16667"/>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en-US" dirty="0"/>
              <a:t>Nee, </a:t>
            </a:r>
            <a:r>
              <a:rPr lang="en-US" dirty="0" err="1"/>
              <a:t>gozer</a:t>
            </a:r>
            <a:r>
              <a:rPr lang="en-US" dirty="0"/>
              <a:t>, wtf</a:t>
            </a:r>
            <a:endParaRPr lang="nl-NL" dirty="0"/>
          </a:p>
        </p:txBody>
      </p:sp>
      <p:pic>
        <p:nvPicPr>
          <p:cNvPr id="12" name="Picture 11"/>
          <p:cNvPicPr>
            <a:picLocks noChangeAspect="1"/>
          </p:cNvPicPr>
          <p:nvPr/>
        </p:nvPicPr>
        <p:blipFill>
          <a:blip r:embed="rId3"/>
          <a:stretch>
            <a:fillRect/>
          </a:stretch>
        </p:blipFill>
        <p:spPr>
          <a:xfrm rot="19888283">
            <a:off x="1020053" y="3446283"/>
            <a:ext cx="1561483" cy="1959820"/>
          </a:xfrm>
          <a:prstGeom prst="rect">
            <a:avLst/>
          </a:prstGeom>
        </p:spPr>
      </p:pic>
      <p:sp>
        <p:nvSpPr>
          <p:cNvPr id="9" name="Rounded Rectangular Callout 8"/>
          <p:cNvSpPr/>
          <p:nvPr/>
        </p:nvSpPr>
        <p:spPr>
          <a:xfrm>
            <a:off x="4610968" y="5401427"/>
            <a:ext cx="2390775" cy="961524"/>
          </a:xfrm>
          <a:prstGeom prst="wedgeRoundRectCallout">
            <a:avLst>
              <a:gd name="adj1" fmla="val -53901"/>
              <a:gd name="adj2" fmla="val -84700"/>
              <a:gd name="adj3" fmla="val 16667"/>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Yo</a:t>
            </a:r>
            <a:r>
              <a:rPr lang="en-US" dirty="0"/>
              <a:t> dude Obama, prop </a:t>
            </a:r>
            <a:r>
              <a:rPr lang="en-US" dirty="0" err="1"/>
              <a:t>es</a:t>
            </a:r>
            <a:r>
              <a:rPr lang="en-US" dirty="0"/>
              <a:t> </a:t>
            </a:r>
            <a:r>
              <a:rPr lang="en-US" dirty="0" err="1"/>
              <a:t>stroom</a:t>
            </a:r>
            <a:r>
              <a:rPr lang="en-US" dirty="0"/>
              <a:t> in die </a:t>
            </a:r>
            <a:r>
              <a:rPr lang="en-US" dirty="0" err="1"/>
              <a:t>steen</a:t>
            </a:r>
            <a:endParaRPr lang="nl-NL" dirty="0"/>
          </a:p>
        </p:txBody>
      </p:sp>
    </p:spTree>
    <p:extLst>
      <p:ext uri="{BB962C8B-B14F-4D97-AF65-F5344CB8AC3E}">
        <p14:creationId xmlns:p14="http://schemas.microsoft.com/office/powerpoint/2010/main" val="784484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7814142" y="1705866"/>
            <a:ext cx="3813173" cy="3446269"/>
          </a:xfrm>
          <a:prstGeom prst="rect">
            <a:avLst/>
          </a:prstGeom>
        </p:spPr>
      </p:pic>
      <p:pic>
        <p:nvPicPr>
          <p:cNvPr id="12" name="Picture 11"/>
          <p:cNvPicPr>
            <a:picLocks noChangeAspect="1"/>
          </p:cNvPicPr>
          <p:nvPr/>
        </p:nvPicPr>
        <p:blipFill>
          <a:blip r:embed="rId4"/>
          <a:stretch>
            <a:fillRect/>
          </a:stretch>
        </p:blipFill>
        <p:spPr>
          <a:xfrm>
            <a:off x="2979775" y="1443909"/>
            <a:ext cx="1034567" cy="1702810"/>
          </a:xfrm>
          <a:prstGeom prst="rect">
            <a:avLst/>
          </a:prstGeom>
        </p:spPr>
      </p:pic>
      <p:pic>
        <p:nvPicPr>
          <p:cNvPr id="3" name="Picture 2"/>
          <p:cNvPicPr>
            <a:picLocks noChangeAspect="1"/>
          </p:cNvPicPr>
          <p:nvPr/>
        </p:nvPicPr>
        <p:blipFill>
          <a:blip r:embed="rId5"/>
          <a:stretch>
            <a:fillRect/>
          </a:stretch>
        </p:blipFill>
        <p:spPr>
          <a:xfrm>
            <a:off x="2667592" y="1296354"/>
            <a:ext cx="1658935" cy="1959820"/>
          </a:xfrm>
          <a:prstGeom prst="rect">
            <a:avLst/>
          </a:prstGeom>
        </p:spPr>
      </p:pic>
      <p:pic>
        <p:nvPicPr>
          <p:cNvPr id="4" name="Picture 3"/>
          <p:cNvPicPr>
            <a:picLocks noChangeAspect="1"/>
          </p:cNvPicPr>
          <p:nvPr/>
        </p:nvPicPr>
        <p:blipFill>
          <a:blip r:embed="rId6"/>
          <a:stretch>
            <a:fillRect/>
          </a:stretch>
        </p:blipFill>
        <p:spPr>
          <a:xfrm>
            <a:off x="1058153" y="3446283"/>
            <a:ext cx="1561483" cy="1959820"/>
          </a:xfrm>
          <a:prstGeom prst="rect">
            <a:avLst/>
          </a:prstGeom>
        </p:spPr>
      </p:pic>
      <p:pic>
        <p:nvPicPr>
          <p:cNvPr id="5" name="Picture 4"/>
          <p:cNvPicPr>
            <a:picLocks noChangeAspect="1"/>
          </p:cNvPicPr>
          <p:nvPr/>
        </p:nvPicPr>
        <p:blipFill>
          <a:blip r:embed="rId7"/>
          <a:stretch>
            <a:fillRect/>
          </a:stretch>
        </p:blipFill>
        <p:spPr>
          <a:xfrm>
            <a:off x="2904077" y="3601827"/>
            <a:ext cx="1422450" cy="1959820"/>
          </a:xfrm>
          <a:prstGeom prst="rect">
            <a:avLst/>
          </a:prstGeom>
        </p:spPr>
      </p:pic>
      <p:pic>
        <p:nvPicPr>
          <p:cNvPr id="6" name="Picture 5"/>
          <p:cNvPicPr>
            <a:picLocks noChangeAspect="1"/>
          </p:cNvPicPr>
          <p:nvPr/>
        </p:nvPicPr>
        <p:blipFill>
          <a:blip r:embed="rId8"/>
          <a:stretch>
            <a:fillRect/>
          </a:stretch>
        </p:blipFill>
        <p:spPr>
          <a:xfrm>
            <a:off x="928851" y="1296354"/>
            <a:ext cx="1271128" cy="1959820"/>
          </a:xfrm>
          <a:prstGeom prst="rect">
            <a:avLst/>
          </a:prstGeom>
        </p:spPr>
      </p:pic>
      <p:sp>
        <p:nvSpPr>
          <p:cNvPr id="11" name="Rounded Rectangular Callout 10"/>
          <p:cNvSpPr/>
          <p:nvPr/>
        </p:nvSpPr>
        <p:spPr>
          <a:xfrm>
            <a:off x="4484453" y="686754"/>
            <a:ext cx="1192447" cy="609600"/>
          </a:xfrm>
          <a:prstGeom prst="wedgeRoundRectCallout">
            <a:avLst>
              <a:gd name="adj1" fmla="val -68073"/>
              <a:gd name="adj2" fmla="val 47259"/>
              <a:gd name="adj3" fmla="val 16667"/>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Aight</a:t>
            </a:r>
            <a:endParaRPr lang="nl-NL" dirty="0"/>
          </a:p>
        </p:txBody>
      </p:sp>
    </p:spTree>
    <p:extLst>
      <p:ext uri="{BB962C8B-B14F-4D97-AF65-F5344CB8AC3E}">
        <p14:creationId xmlns:p14="http://schemas.microsoft.com/office/powerpoint/2010/main" val="240073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62" presetClass="path" presetSubtype="0" accel="50000" decel="50000" fill="hold" nodeType="clickEffect">
                                  <p:stCondLst>
                                    <p:cond delay="0"/>
                                  </p:stCondLst>
                                  <p:childTnLst>
                                    <p:animMotion origin="layout" path="M 1.04167E-6 -2.22222E-6 L 0.07292 -2.22222E-6 L 0.07292 0.02384 L 0.14583 0.02384 L 0.14583 0.04792 L 0.21888 0.04792 L 0.21888 0.07176 L 0.2918 0.07176 L 0.2918 0.09584 L 0.36484 0.09584 L 0.36484 0.11968 L 0.43776 0.11968 L 0.43776 0.14375 L 0.51081 0.14375 L 0.51081 0.16783 " pathEditMode="relative" rAng="0" ptsTypes="AAAAAAAAAAAAAAA">
                                      <p:cBhvr>
                                        <p:cTn id="10" dur="2000" fill="hold"/>
                                        <p:tgtEl>
                                          <p:spTgt spid="12"/>
                                        </p:tgtEl>
                                        <p:attrNameLst>
                                          <p:attrName>ppt_x</p:attrName>
                                          <p:attrName>ppt_y</p:attrName>
                                        </p:attrNameLst>
                                      </p:cBhvr>
                                      <p:rCtr x="25534" y="838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476250"/>
            <a:ext cx="7814141" cy="1862048"/>
          </a:xfrm>
          <a:prstGeom prst="rect">
            <a:avLst/>
          </a:prstGeom>
          <a:noFill/>
        </p:spPr>
        <p:txBody>
          <a:bodyPr wrap="square" rtlCol="0">
            <a:spAutoFit/>
          </a:bodyPr>
          <a:lstStyle/>
          <a:p>
            <a:pPr algn="ctr"/>
            <a:r>
              <a:rPr lang="en-US" sz="11500" dirty="0"/>
              <a:t>0    1</a:t>
            </a:r>
            <a:endParaRPr lang="nl-NL" sz="11500" dirty="0"/>
          </a:p>
        </p:txBody>
      </p:sp>
      <p:pic>
        <p:nvPicPr>
          <p:cNvPr id="7" name="Picture 6"/>
          <p:cNvPicPr>
            <a:picLocks noChangeAspect="1"/>
          </p:cNvPicPr>
          <p:nvPr/>
        </p:nvPicPr>
        <p:blipFill>
          <a:blip r:embed="rId3"/>
          <a:stretch>
            <a:fillRect/>
          </a:stretch>
        </p:blipFill>
        <p:spPr>
          <a:xfrm>
            <a:off x="7814142" y="1705866"/>
            <a:ext cx="3813173" cy="3446269"/>
          </a:xfrm>
          <a:prstGeom prst="rect">
            <a:avLst/>
          </a:prstGeom>
        </p:spPr>
      </p:pic>
      <p:pic>
        <p:nvPicPr>
          <p:cNvPr id="4" name="Picture 3"/>
          <p:cNvPicPr>
            <a:picLocks noChangeAspect="1"/>
          </p:cNvPicPr>
          <p:nvPr/>
        </p:nvPicPr>
        <p:blipFill>
          <a:blip r:embed="rId4"/>
          <a:stretch>
            <a:fillRect/>
          </a:stretch>
        </p:blipFill>
        <p:spPr>
          <a:xfrm>
            <a:off x="9203444" y="2577595"/>
            <a:ext cx="1034567" cy="1702810"/>
          </a:xfrm>
          <a:prstGeom prst="rect">
            <a:avLst/>
          </a:prstGeom>
        </p:spPr>
      </p:pic>
      <p:pic>
        <p:nvPicPr>
          <p:cNvPr id="8" name="Picture 7"/>
          <p:cNvPicPr>
            <a:picLocks noChangeAspect="1"/>
          </p:cNvPicPr>
          <p:nvPr/>
        </p:nvPicPr>
        <p:blipFill>
          <a:blip r:embed="rId5"/>
          <a:stretch>
            <a:fillRect/>
          </a:stretch>
        </p:blipFill>
        <p:spPr>
          <a:xfrm>
            <a:off x="2238375" y="2807628"/>
            <a:ext cx="3183434" cy="4050372"/>
          </a:xfrm>
          <a:prstGeom prst="rect">
            <a:avLst/>
          </a:prstGeom>
        </p:spPr>
      </p:pic>
    </p:spTree>
    <p:extLst>
      <p:ext uri="{BB962C8B-B14F-4D97-AF65-F5344CB8AC3E}">
        <p14:creationId xmlns:p14="http://schemas.microsoft.com/office/powerpoint/2010/main" val="2525226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693</TotalTime>
  <Words>493</Words>
  <Application>Microsoft Office PowerPoint</Application>
  <PresentationFormat>Widescreen</PresentationFormat>
  <Paragraphs>45</Paragraphs>
  <Slides>14</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Programmeren</vt:lpstr>
      <vt:lpstr>Inhoudsopgave</vt:lpstr>
      <vt:lpstr>Wat is programmeren?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Programmeren</dc:title>
  <dc:creator>Steven</dc:creator>
  <cp:lastModifiedBy>Hazenberg, Steven</cp:lastModifiedBy>
  <cp:revision>29</cp:revision>
  <dcterms:created xsi:type="dcterms:W3CDTF">2019-11-16T09:47:01Z</dcterms:created>
  <dcterms:modified xsi:type="dcterms:W3CDTF">2019-11-18T15:52:43Z</dcterms:modified>
</cp:coreProperties>
</file>

<file path=docProps/thumbnail.jpeg>
</file>